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5" r:id="rId7"/>
    <p:sldId id="266" r:id="rId8"/>
    <p:sldId id="267" r:id="rId9"/>
    <p:sldId id="259" r:id="rId10"/>
    <p:sldId id="264" r:id="rId11"/>
    <p:sldId id="268" r:id="rId12"/>
    <p:sldId id="263" r:id="rId13"/>
    <p:sldId id="269" r:id="rId14"/>
  </p:sldIdLst>
  <p:sldSz cx="14630400" cy="8229600"/>
  <p:notesSz cx="8229600" cy="14630400"/>
  <p:embeddedFontLst>
    <p:embeddedFont>
      <p:font typeface="Baskerville Old Face" panose="02020602080505020303" pitchFamily="18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" panose="020B0604020202020204" charset="0"/>
      <p:regular r:id="rId21"/>
    </p:embeddedFont>
    <p:embeddedFont>
      <p:font typeface="Palatino Linotype" panose="02040502050505030304" pitchFamily="18" charset="0"/>
      <p:regular r:id="rId22"/>
      <p:bold r:id="rId23"/>
      <p:italic r:id="rId24"/>
      <p:boldItalic r:id="rId25"/>
    </p:embeddedFont>
    <p:embeddedFont>
      <p:font typeface="Poppin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3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e571de3636f3f86" providerId="LiveId" clId="{45C9C88E-7815-4CAC-B0EB-4AB76BF9773D}"/>
    <pc:docChg chg="undo custSel addSld delSld modSld sldOrd">
      <pc:chgData name="" userId="ee571de3636f3f86" providerId="LiveId" clId="{45C9C88E-7815-4CAC-B0EB-4AB76BF9773D}" dt="2025-05-07T07:52:32.796" v="2846" actId="14100"/>
      <pc:docMkLst>
        <pc:docMk/>
      </pc:docMkLst>
      <pc:sldChg chg="addSp delSp modSp">
        <pc:chgData name="" userId="ee571de3636f3f86" providerId="LiveId" clId="{45C9C88E-7815-4CAC-B0EB-4AB76BF9773D}" dt="2025-05-07T07:52:31.721" v="2845" actId="1076"/>
        <pc:sldMkLst>
          <pc:docMk/>
          <pc:sldMk cId="0" sldId="256"/>
        </pc:sldMkLst>
        <pc:spChg chg="add mod">
          <ac:chgData name="" userId="ee571de3636f3f86" providerId="LiveId" clId="{45C9C88E-7815-4CAC-B0EB-4AB76BF9773D}" dt="2025-05-05T12:06:03.216" v="20" actId="404"/>
          <ac:spMkLst>
            <pc:docMk/>
            <pc:sldMk cId="0" sldId="256"/>
            <ac:spMk id="2" creationId="{880D4D6C-712C-4419-901E-DA56773294EA}"/>
          </ac:spMkLst>
        </pc:spChg>
        <pc:spChg chg="add mod">
          <ac:chgData name="" userId="ee571de3636f3f86" providerId="LiveId" clId="{45C9C88E-7815-4CAC-B0EB-4AB76BF9773D}" dt="2025-05-05T12:07:29.591" v="30" actId="1076"/>
          <ac:spMkLst>
            <pc:docMk/>
            <pc:sldMk cId="0" sldId="256"/>
            <ac:spMk id="5" creationId="{D12FE3D0-0985-4EA3-8672-C99A0286D77B}"/>
          </ac:spMkLst>
        </pc:spChg>
        <pc:spChg chg="add del mod">
          <ac:chgData name="" userId="ee571de3636f3f86" providerId="LiveId" clId="{45C9C88E-7815-4CAC-B0EB-4AB76BF9773D}" dt="2025-05-05T12:08:16.566" v="34" actId="478"/>
          <ac:spMkLst>
            <pc:docMk/>
            <pc:sldMk cId="0" sldId="256"/>
            <ac:spMk id="8" creationId="{4FDF1D92-3EBB-4E4F-AAF5-1EBE26816255}"/>
          </ac:spMkLst>
        </pc:spChg>
        <pc:spChg chg="mod">
          <ac:chgData name="" userId="ee571de3636f3f86" providerId="LiveId" clId="{45C9C88E-7815-4CAC-B0EB-4AB76BF9773D}" dt="2025-05-07T07:52:31.721" v="2845" actId="1076"/>
          <ac:spMkLst>
            <pc:docMk/>
            <pc:sldMk cId="0" sldId="256"/>
            <ac:spMk id="18" creationId="{C374DA63-FED0-4F24-84BA-410D6BE5FB7E}"/>
          </ac:spMkLst>
        </pc:spChg>
        <pc:spChg chg="mod">
          <ac:chgData name="" userId="ee571de3636f3f86" providerId="LiveId" clId="{45C9C88E-7815-4CAC-B0EB-4AB76BF9773D}" dt="2025-05-05T12:07:35.337" v="31" actId="1076"/>
          <ac:spMkLst>
            <pc:docMk/>
            <pc:sldMk cId="0" sldId="256"/>
            <ac:spMk id="26" creationId="{CBA0B4C4-D2D0-48BF-AAB0-5188361618E2}"/>
          </ac:spMkLst>
        </pc:spChg>
        <pc:picChg chg="mod">
          <ac:chgData name="" userId="ee571de3636f3f86" providerId="LiveId" clId="{45C9C88E-7815-4CAC-B0EB-4AB76BF9773D}" dt="2025-05-05T12:08:28.047" v="37" actId="1076"/>
          <ac:picMkLst>
            <pc:docMk/>
            <pc:sldMk cId="0" sldId="256"/>
            <ac:picMk id="13" creationId="{544C19B0-462A-40CA-B580-5767A0EA7BFF}"/>
          </ac:picMkLst>
        </pc:picChg>
      </pc:sldChg>
      <pc:sldChg chg="addSp delSp modSp add del">
        <pc:chgData name="" userId="ee571de3636f3f86" providerId="LiveId" clId="{45C9C88E-7815-4CAC-B0EB-4AB76BF9773D}" dt="2025-05-07T07:52:32.796" v="2846" actId="14100"/>
        <pc:sldMkLst>
          <pc:docMk/>
          <pc:sldMk cId="0" sldId="257"/>
        </pc:sldMkLst>
        <pc:spChg chg="mod">
          <ac:chgData name="" userId="ee571de3636f3f86" providerId="LiveId" clId="{45C9C88E-7815-4CAC-B0EB-4AB76BF9773D}" dt="2025-05-07T07:46:27.922" v="2841" actId="14100"/>
          <ac:spMkLst>
            <pc:docMk/>
            <pc:sldMk cId="0" sldId="257"/>
            <ac:spMk id="3" creationId="{00000000-0000-0000-0000-000000000000}"/>
          </ac:spMkLst>
        </pc:spChg>
        <pc:spChg chg="mod">
          <ac:chgData name="" userId="ee571de3636f3f86" providerId="LiveId" clId="{45C9C88E-7815-4CAC-B0EB-4AB76BF9773D}" dt="2025-05-05T13:39:26.918" v="531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" userId="ee571de3636f3f86" providerId="LiveId" clId="{45C9C88E-7815-4CAC-B0EB-4AB76BF9773D}" dt="2025-05-05T19:20:42.233" v="2669" actId="2711"/>
          <ac:spMkLst>
            <pc:docMk/>
            <pc:sldMk cId="0" sldId="257"/>
            <ac:spMk id="5" creationId="{00000000-0000-0000-0000-000000000000}"/>
          </ac:spMkLst>
        </pc:spChg>
        <pc:spChg chg="mod">
          <ac:chgData name="" userId="ee571de3636f3f86" providerId="LiveId" clId="{45C9C88E-7815-4CAC-B0EB-4AB76BF9773D}" dt="2025-05-05T13:39:43.229" v="533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" userId="ee571de3636f3f86" providerId="LiveId" clId="{45C9C88E-7815-4CAC-B0EB-4AB76BF9773D}" dt="2025-05-05T19:21:24.649" v="2675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" userId="ee571de3636f3f86" providerId="LiveId" clId="{45C9C88E-7815-4CAC-B0EB-4AB76BF9773D}" dt="2025-05-05T19:21:05.736" v="2673" actId="2711"/>
          <ac:spMkLst>
            <pc:docMk/>
            <pc:sldMk cId="0" sldId="257"/>
            <ac:spMk id="8" creationId="{00000000-0000-0000-0000-000000000000}"/>
          </ac:spMkLst>
        </pc:spChg>
        <pc:spChg chg="mod">
          <ac:chgData name="" userId="ee571de3636f3f86" providerId="LiveId" clId="{45C9C88E-7815-4CAC-B0EB-4AB76BF9773D}" dt="2025-05-05T13:40:12.914" v="537" actId="1076"/>
          <ac:spMkLst>
            <pc:docMk/>
            <pc:sldMk cId="0" sldId="257"/>
            <ac:spMk id="9" creationId="{00000000-0000-0000-0000-000000000000}"/>
          </ac:spMkLst>
        </pc:spChg>
        <pc:spChg chg="mod">
          <ac:chgData name="" userId="ee571de3636f3f86" providerId="LiveId" clId="{45C9C88E-7815-4CAC-B0EB-4AB76BF9773D}" dt="2025-05-05T13:40:29.782" v="539" actId="1076"/>
          <ac:spMkLst>
            <pc:docMk/>
            <pc:sldMk cId="0" sldId="257"/>
            <ac:spMk id="10" creationId="{00000000-0000-0000-0000-000000000000}"/>
          </ac:spMkLst>
        </pc:spChg>
        <pc:spChg chg="mod">
          <ac:chgData name="" userId="ee571de3636f3f86" providerId="LiveId" clId="{45C9C88E-7815-4CAC-B0EB-4AB76BF9773D}" dt="2025-05-05T19:21:16.503" v="2674" actId="2711"/>
          <ac:spMkLst>
            <pc:docMk/>
            <pc:sldMk cId="0" sldId="257"/>
            <ac:spMk id="11" creationId="{00000000-0000-0000-0000-000000000000}"/>
          </ac:spMkLst>
        </pc:spChg>
        <pc:spChg chg="mod">
          <ac:chgData name="" userId="ee571de3636f3f86" providerId="LiveId" clId="{45C9C88E-7815-4CAC-B0EB-4AB76BF9773D}" dt="2025-05-05T13:40:42.976" v="541" actId="1076"/>
          <ac:spMkLst>
            <pc:docMk/>
            <pc:sldMk cId="0" sldId="257"/>
            <ac:spMk id="12" creationId="{00000000-0000-0000-0000-000000000000}"/>
          </ac:spMkLst>
        </pc:spChg>
        <pc:spChg chg="add del mod">
          <ac:chgData name="" userId="ee571de3636f3f86" providerId="LiveId" clId="{45C9C88E-7815-4CAC-B0EB-4AB76BF9773D}" dt="2025-05-05T12:12:48.687" v="43" actId="478"/>
          <ac:spMkLst>
            <pc:docMk/>
            <pc:sldMk cId="0" sldId="257"/>
            <ac:spMk id="13" creationId="{CEA49B09-BFEB-46E5-9066-281BF125195F}"/>
          </ac:spMkLst>
        </pc:spChg>
        <pc:spChg chg="add mod">
          <ac:chgData name="" userId="ee571de3636f3f86" providerId="LiveId" clId="{45C9C88E-7815-4CAC-B0EB-4AB76BF9773D}" dt="2025-05-05T13:41:02.390" v="543" actId="1076"/>
          <ac:spMkLst>
            <pc:docMk/>
            <pc:sldMk cId="0" sldId="257"/>
            <ac:spMk id="14" creationId="{C3E3CA7C-2E88-4FC5-8712-59AF93A83A82}"/>
          </ac:spMkLst>
        </pc:spChg>
        <pc:spChg chg="add mod">
          <ac:chgData name="" userId="ee571de3636f3f86" providerId="LiveId" clId="{45C9C88E-7815-4CAC-B0EB-4AB76BF9773D}" dt="2025-05-05T13:41:06.788" v="544" actId="1076"/>
          <ac:spMkLst>
            <pc:docMk/>
            <pc:sldMk cId="0" sldId="257"/>
            <ac:spMk id="15" creationId="{A141A602-0385-4CD4-A842-83DDBFE64B22}"/>
          </ac:spMkLst>
        </pc:spChg>
        <pc:spChg chg="add mod">
          <ac:chgData name="" userId="ee571de3636f3f86" providerId="LiveId" clId="{45C9C88E-7815-4CAC-B0EB-4AB76BF9773D}" dt="2025-05-05T19:21:43.027" v="2677" actId="2711"/>
          <ac:spMkLst>
            <pc:docMk/>
            <pc:sldMk cId="0" sldId="257"/>
            <ac:spMk id="16" creationId="{129D8AD1-FBF3-4032-9B8D-B2834CE2C389}"/>
          </ac:spMkLst>
        </pc:spChg>
        <pc:spChg chg="add del mod">
          <ac:chgData name="" userId="ee571de3636f3f86" providerId="LiveId" clId="{45C9C88E-7815-4CAC-B0EB-4AB76BF9773D}" dt="2025-05-05T19:34:31.880" v="2759"/>
          <ac:spMkLst>
            <pc:docMk/>
            <pc:sldMk cId="0" sldId="257"/>
            <ac:spMk id="23" creationId="{21C3229F-C75F-4892-A2E9-9B2C8A4D4A02}"/>
          </ac:spMkLst>
        </pc:spChg>
        <pc:spChg chg="add mod">
          <ac:chgData name="" userId="ee571de3636f3f86" providerId="LiveId" clId="{45C9C88E-7815-4CAC-B0EB-4AB76BF9773D}" dt="2025-05-05T19:34:31.097" v="2757" actId="1076"/>
          <ac:spMkLst>
            <pc:docMk/>
            <pc:sldMk cId="0" sldId="257"/>
            <ac:spMk id="24" creationId="{BEDBB5C4-3117-4E70-BFAE-DB52DD567870}"/>
          </ac:spMkLst>
        </pc:spChg>
        <pc:spChg chg="mod">
          <ac:chgData name="" userId="ee571de3636f3f86" providerId="LiveId" clId="{45C9C88E-7815-4CAC-B0EB-4AB76BF9773D}" dt="2025-05-05T19:33:58.346" v="2744" actId="1076"/>
          <ac:spMkLst>
            <pc:docMk/>
            <pc:sldMk cId="0" sldId="257"/>
            <ac:spMk id="30" creationId="{0A1DB90F-F34E-4947-9012-7DC40AA8546D}"/>
          </ac:spMkLst>
        </pc:spChg>
        <pc:grpChg chg="add mod">
          <ac:chgData name="" userId="ee571de3636f3f86" providerId="LiveId" clId="{45C9C88E-7815-4CAC-B0EB-4AB76BF9773D}" dt="2025-05-05T19:29:51.126" v="2715" actId="1076"/>
          <ac:grpSpMkLst>
            <pc:docMk/>
            <pc:sldMk cId="0" sldId="257"/>
            <ac:grpSpMk id="29" creationId="{006943E1-0129-4E85-B41E-4CF46C0E6FB5}"/>
          </ac:grpSpMkLst>
        </pc:grpChg>
        <pc:grpChg chg="mod">
          <ac:chgData name="" userId="ee571de3636f3f86" providerId="LiveId" clId="{45C9C88E-7815-4CAC-B0EB-4AB76BF9773D}" dt="2025-05-07T07:52:32.796" v="2846" actId="14100"/>
          <ac:grpSpMkLst>
            <pc:docMk/>
            <pc:sldMk cId="0" sldId="257"/>
            <ac:grpSpMk id="37" creationId="{CFC3027E-8706-48CC-94D0-E4B754D7616F}"/>
          </ac:grpSpMkLst>
        </pc:grpChg>
        <pc:graphicFrameChg chg="add del mod">
          <ac:chgData name="" userId="ee571de3636f3f86" providerId="LiveId" clId="{45C9C88E-7815-4CAC-B0EB-4AB76BF9773D}" dt="2025-05-05T19:19:14.966" v="2660" actId="478"/>
          <ac:graphicFrameMkLst>
            <pc:docMk/>
            <pc:sldMk cId="0" sldId="257"/>
            <ac:graphicFrameMk id="19" creationId="{CB0E7588-2421-4E6F-990D-B4B466EA90C9}"/>
          </ac:graphicFrameMkLst>
        </pc:graphicFrameChg>
        <pc:graphicFrameChg chg="add del mod">
          <ac:chgData name="" userId="ee571de3636f3f86" providerId="LiveId" clId="{45C9C88E-7815-4CAC-B0EB-4AB76BF9773D}" dt="2025-05-05T19:19:18.241" v="2662" actId="478"/>
          <ac:graphicFrameMkLst>
            <pc:docMk/>
            <pc:sldMk cId="0" sldId="257"/>
            <ac:graphicFrameMk id="20" creationId="{024733E1-8F3B-4B96-8F2B-648F684D62C9}"/>
          </ac:graphicFrameMkLst>
        </pc:graphicFrameChg>
        <pc:graphicFrameChg chg="add del mod">
          <ac:chgData name="" userId="ee571de3636f3f86" providerId="LiveId" clId="{45C9C88E-7815-4CAC-B0EB-4AB76BF9773D}" dt="2025-05-05T19:19:34.668" v="2664" actId="478"/>
          <ac:graphicFrameMkLst>
            <pc:docMk/>
            <pc:sldMk cId="0" sldId="257"/>
            <ac:graphicFrameMk id="21" creationId="{E499AC19-F0EB-48E8-95F8-33FC6069DFA9}"/>
          </ac:graphicFrameMkLst>
        </pc:graphicFrameChg>
        <pc:graphicFrameChg chg="add del mod">
          <ac:chgData name="" userId="ee571de3636f3f86" providerId="LiveId" clId="{45C9C88E-7815-4CAC-B0EB-4AB76BF9773D}" dt="2025-05-05T19:20:08.497" v="2666" actId="478"/>
          <ac:graphicFrameMkLst>
            <pc:docMk/>
            <pc:sldMk cId="0" sldId="257"/>
            <ac:graphicFrameMk id="22" creationId="{24E93205-5C39-4AC9-9988-A3C47833451E}"/>
          </ac:graphicFrameMkLst>
        </pc:graphicFrameChg>
        <pc:picChg chg="add del mod">
          <ac:chgData name="" userId="ee571de3636f3f86" providerId="LiveId" clId="{45C9C88E-7815-4CAC-B0EB-4AB76BF9773D}" dt="2025-05-05T13:35:11.366" v="500" actId="478"/>
          <ac:picMkLst>
            <pc:docMk/>
            <pc:sldMk cId="0" sldId="257"/>
            <ac:picMk id="2" creationId="{00000000-0000-0000-0000-000000000000}"/>
          </ac:picMkLst>
        </pc:picChg>
        <pc:picChg chg="add del mod">
          <ac:chgData name="" userId="ee571de3636f3f86" providerId="LiveId" clId="{45C9C88E-7815-4CAC-B0EB-4AB76BF9773D}" dt="2025-05-05T13:37:23.790" v="523" actId="478"/>
          <ac:picMkLst>
            <pc:docMk/>
            <pc:sldMk cId="0" sldId="257"/>
            <ac:picMk id="18" creationId="{83D2D457-A053-46E3-8BB0-49DAFC55F87B}"/>
          </ac:picMkLst>
        </pc:picChg>
        <pc:picChg chg="add del mod">
          <ac:chgData name="" userId="ee571de3636f3f86" providerId="LiveId" clId="{45C9C88E-7815-4CAC-B0EB-4AB76BF9773D}" dt="2025-05-05T13:35:06.983" v="499"/>
          <ac:picMkLst>
            <pc:docMk/>
            <pc:sldMk cId="0" sldId="257"/>
            <ac:picMk id="1026" creationId="{01A8BBCE-3022-444F-89D7-04A0F1C6AD57}"/>
          </ac:picMkLst>
        </pc:picChg>
        <pc:picChg chg="add del mod">
          <ac:chgData name="" userId="ee571de3636f3f86" providerId="LiveId" clId="{45C9C88E-7815-4CAC-B0EB-4AB76BF9773D}" dt="2025-05-05T13:35:48.182" v="509" actId="478"/>
          <ac:picMkLst>
            <pc:docMk/>
            <pc:sldMk cId="0" sldId="257"/>
            <ac:picMk id="1028" creationId="{A0776A04-3EB1-4857-882A-56AF3B3AB66F}"/>
          </ac:picMkLst>
        </pc:picChg>
        <pc:picChg chg="add del mod">
          <ac:chgData name="" userId="ee571de3636f3f86" providerId="LiveId" clId="{45C9C88E-7815-4CAC-B0EB-4AB76BF9773D}" dt="2025-05-05T13:36:40.700" v="517" actId="478"/>
          <ac:picMkLst>
            <pc:docMk/>
            <pc:sldMk cId="0" sldId="257"/>
            <ac:picMk id="1030" creationId="{051DC1FC-2D7E-4FEF-ADC5-170F4E8333B3}"/>
          </ac:picMkLst>
        </pc:picChg>
        <pc:picChg chg="add mod">
          <ac:chgData name="" userId="ee571de3636f3f86" providerId="LiveId" clId="{45C9C88E-7815-4CAC-B0EB-4AB76BF9773D}" dt="2025-05-05T19:20:18.274" v="2667" actId="1076"/>
          <ac:picMkLst>
            <pc:docMk/>
            <pc:sldMk cId="0" sldId="257"/>
            <ac:picMk id="1032" creationId="{2983CF4E-9875-4EF3-97D8-149EAC6F8D74}"/>
          </ac:picMkLst>
        </pc:picChg>
        <pc:picChg chg="add del mod">
          <ac:chgData name="" userId="ee571de3636f3f86" providerId="LiveId" clId="{45C9C88E-7815-4CAC-B0EB-4AB76BF9773D}" dt="2025-05-05T14:52:34.392" v="921" actId="478"/>
          <ac:picMkLst>
            <pc:docMk/>
            <pc:sldMk cId="0" sldId="257"/>
            <ac:picMk id="1034" creationId="{4B019EEB-1FAD-46EE-B08A-7AE1D1A3CEA1}"/>
          </ac:picMkLst>
        </pc:picChg>
        <pc:picChg chg="add del mod">
          <ac:chgData name="" userId="ee571de3636f3f86" providerId="LiveId" clId="{45C9C88E-7815-4CAC-B0EB-4AB76BF9773D}" dt="2025-05-05T19:14:26.905" v="2655" actId="478"/>
          <ac:picMkLst>
            <pc:docMk/>
            <pc:sldMk cId="0" sldId="257"/>
            <ac:picMk id="1036" creationId="{87F94974-1172-493C-A3B4-319BE43FE37B}"/>
          </ac:picMkLst>
        </pc:picChg>
      </pc:sldChg>
      <pc:sldChg chg="addSp delSp modSp">
        <pc:chgData name="" userId="ee571de3636f3f86" providerId="LiveId" clId="{45C9C88E-7815-4CAC-B0EB-4AB76BF9773D}" dt="2025-05-05T19:35:12.094" v="2764" actId="1076"/>
        <pc:sldMkLst>
          <pc:docMk/>
          <pc:sldMk cId="0" sldId="258"/>
        </pc:sldMkLst>
        <pc:spChg chg="mod">
          <ac:chgData name="" userId="ee571de3636f3f86" providerId="LiveId" clId="{45C9C88E-7815-4CAC-B0EB-4AB76BF9773D}" dt="2025-05-05T14:39:34.539" v="910" actId="115"/>
          <ac:spMkLst>
            <pc:docMk/>
            <pc:sldMk cId="0" sldId="258"/>
            <ac:spMk id="3" creationId="{00000000-0000-0000-0000-000000000000}"/>
          </ac:spMkLst>
        </pc:spChg>
        <pc:spChg chg="mod">
          <ac:chgData name="" userId="ee571de3636f3f86" providerId="LiveId" clId="{45C9C88E-7815-4CAC-B0EB-4AB76BF9773D}" dt="2025-05-05T13:58:25.709" v="598" actId="14100"/>
          <ac:spMkLst>
            <pc:docMk/>
            <pc:sldMk cId="0" sldId="258"/>
            <ac:spMk id="4" creationId="{00000000-0000-0000-0000-000000000000}"/>
          </ac:spMkLst>
        </pc:spChg>
        <pc:spChg chg="mod">
          <ac:chgData name="" userId="ee571de3636f3f86" providerId="LiveId" clId="{45C9C88E-7815-4CAC-B0EB-4AB76BF9773D}" dt="2025-05-05T14:19:54.853" v="895" actId="2711"/>
          <ac:spMkLst>
            <pc:docMk/>
            <pc:sldMk cId="0" sldId="258"/>
            <ac:spMk id="5" creationId="{00000000-0000-0000-0000-000000000000}"/>
          </ac:spMkLst>
        </pc:spChg>
        <pc:spChg chg="mod">
          <ac:chgData name="" userId="ee571de3636f3f86" providerId="LiveId" clId="{45C9C88E-7815-4CAC-B0EB-4AB76BF9773D}" dt="2025-05-05T14:01:07.188" v="603" actId="113"/>
          <ac:spMkLst>
            <pc:docMk/>
            <pc:sldMk cId="0" sldId="258"/>
            <ac:spMk id="6" creationId="{00000000-0000-0000-0000-000000000000}"/>
          </ac:spMkLst>
        </pc:spChg>
        <pc:spChg chg="mod">
          <ac:chgData name="" userId="ee571de3636f3f86" providerId="LiveId" clId="{45C9C88E-7815-4CAC-B0EB-4AB76BF9773D}" dt="2025-05-05T14:01:51.432" v="607" actId="20577"/>
          <ac:spMkLst>
            <pc:docMk/>
            <pc:sldMk cId="0" sldId="258"/>
            <ac:spMk id="7" creationId="{00000000-0000-0000-0000-000000000000}"/>
          </ac:spMkLst>
        </pc:spChg>
        <pc:spChg chg="mod">
          <ac:chgData name="" userId="ee571de3636f3f86" providerId="LiveId" clId="{45C9C88E-7815-4CAC-B0EB-4AB76BF9773D}" dt="2025-05-05T14:18:58.767" v="891" actId="2711"/>
          <ac:spMkLst>
            <pc:docMk/>
            <pc:sldMk cId="0" sldId="258"/>
            <ac:spMk id="8" creationId="{00000000-0000-0000-0000-000000000000}"/>
          </ac:spMkLst>
        </pc:spChg>
        <pc:spChg chg="mod">
          <ac:chgData name="" userId="ee571de3636f3f86" providerId="LiveId" clId="{45C9C88E-7815-4CAC-B0EB-4AB76BF9773D}" dt="2025-05-05T14:14:21.036" v="791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" userId="ee571de3636f3f86" providerId="LiveId" clId="{45C9C88E-7815-4CAC-B0EB-4AB76BF9773D}" dt="2025-05-05T14:08:27.407" v="663" actId="14100"/>
          <ac:spMkLst>
            <pc:docMk/>
            <pc:sldMk cId="0" sldId="258"/>
            <ac:spMk id="10" creationId="{00000000-0000-0000-0000-000000000000}"/>
          </ac:spMkLst>
        </pc:spChg>
        <pc:spChg chg="mod">
          <ac:chgData name="" userId="ee571de3636f3f86" providerId="LiveId" clId="{45C9C88E-7815-4CAC-B0EB-4AB76BF9773D}" dt="2025-05-05T14:19:10.039" v="892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" userId="ee571de3636f3f86" providerId="LiveId" clId="{45C9C88E-7815-4CAC-B0EB-4AB76BF9773D}" dt="2025-05-05T14:11:34.085" v="732" actId="1076"/>
          <ac:spMkLst>
            <pc:docMk/>
            <pc:sldMk cId="0" sldId="258"/>
            <ac:spMk id="12" creationId="{00000000-0000-0000-0000-000000000000}"/>
          </ac:spMkLst>
        </pc:spChg>
        <pc:spChg chg="mod">
          <ac:chgData name="" userId="ee571de3636f3f86" providerId="LiveId" clId="{45C9C88E-7815-4CAC-B0EB-4AB76BF9773D}" dt="2025-05-05T14:31:26.469" v="902" actId="14100"/>
          <ac:spMkLst>
            <pc:docMk/>
            <pc:sldMk cId="0" sldId="258"/>
            <ac:spMk id="13" creationId="{00000000-0000-0000-0000-000000000000}"/>
          </ac:spMkLst>
        </pc:spChg>
        <pc:spChg chg="mod">
          <ac:chgData name="" userId="ee571de3636f3f86" providerId="LiveId" clId="{45C9C88E-7815-4CAC-B0EB-4AB76BF9773D}" dt="2025-05-05T14:19:15.134" v="893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" userId="ee571de3636f3f86" providerId="LiveId" clId="{45C9C88E-7815-4CAC-B0EB-4AB76BF9773D}" dt="2025-05-05T19:31:13.768" v="2730" actId="1076"/>
          <ac:spMkLst>
            <pc:docMk/>
            <pc:sldMk cId="0" sldId="258"/>
            <ac:spMk id="15" creationId="{00000000-0000-0000-0000-000000000000}"/>
          </ac:spMkLst>
        </pc:spChg>
        <pc:spChg chg="add del">
          <ac:chgData name="" userId="ee571de3636f3f86" providerId="LiveId" clId="{45C9C88E-7815-4CAC-B0EB-4AB76BF9773D}" dt="2025-05-05T14:26:32.375" v="897" actId="478"/>
          <ac:spMkLst>
            <pc:docMk/>
            <pc:sldMk cId="0" sldId="258"/>
            <ac:spMk id="16" creationId="{EDED9B65-FC35-45EA-8B5A-6B5B446EF81B}"/>
          </ac:spMkLst>
        </pc:spChg>
        <pc:spChg chg="add mod">
          <ac:chgData name="" userId="ee571de3636f3f86" providerId="LiveId" clId="{45C9C88E-7815-4CAC-B0EB-4AB76BF9773D}" dt="2025-05-05T19:35:12.094" v="2764" actId="1076"/>
          <ac:spMkLst>
            <pc:docMk/>
            <pc:sldMk cId="0" sldId="258"/>
            <ac:spMk id="19" creationId="{C2B5717E-B21E-4770-8568-57F508FF7A46}"/>
          </ac:spMkLst>
        </pc:spChg>
        <pc:spChg chg="mod">
          <ac:chgData name="" userId="ee571de3636f3f86" providerId="LiveId" clId="{45C9C88E-7815-4CAC-B0EB-4AB76BF9773D}" dt="2025-05-05T19:30:18.942" v="2718" actId="1076"/>
          <ac:spMkLst>
            <pc:docMk/>
            <pc:sldMk cId="0" sldId="258"/>
            <ac:spMk id="21" creationId="{349AFE9B-B54A-41E8-8FDC-E41CB90C7A93}"/>
          </ac:spMkLst>
        </pc:spChg>
        <pc:grpChg chg="add mod">
          <ac:chgData name="" userId="ee571de3636f3f86" providerId="LiveId" clId="{45C9C88E-7815-4CAC-B0EB-4AB76BF9773D}" dt="2025-05-05T19:31:17.963" v="2732" actId="14100"/>
          <ac:grpSpMkLst>
            <pc:docMk/>
            <pc:sldMk cId="0" sldId="258"/>
            <ac:grpSpMk id="20" creationId="{7F80CA79-7D5C-49AE-8CDA-3E612007C006}"/>
          </ac:grpSpMkLst>
        </pc:grpChg>
        <pc:graphicFrameChg chg="add del modGraphic">
          <ac:chgData name="" userId="ee571de3636f3f86" providerId="LiveId" clId="{45C9C88E-7815-4CAC-B0EB-4AB76BF9773D}" dt="2025-05-05T19:28:11.302" v="2705" actId="478"/>
          <ac:graphicFrameMkLst>
            <pc:docMk/>
            <pc:sldMk cId="0" sldId="258"/>
            <ac:graphicFrameMk id="18" creationId="{4F00D918-C0A6-4812-AF51-DFE937543254}"/>
          </ac:graphicFrameMkLst>
        </pc:graphicFrameChg>
        <pc:picChg chg="del">
          <ac:chgData name="" userId="ee571de3636f3f86" providerId="LiveId" clId="{45C9C88E-7815-4CAC-B0EB-4AB76BF9773D}" dt="2025-05-05T14:26:34.863" v="898" actId="478"/>
          <ac:picMkLst>
            <pc:docMk/>
            <pc:sldMk cId="0" sldId="258"/>
            <ac:picMk id="2" creationId="{00000000-0000-0000-0000-000000000000}"/>
          </ac:picMkLst>
        </pc:picChg>
        <pc:picChg chg="add mod">
          <ac:chgData name="" userId="ee571de3636f3f86" providerId="LiveId" clId="{45C9C88E-7815-4CAC-B0EB-4AB76BF9773D}" dt="2025-05-05T14:42:53.431" v="916" actId="14100"/>
          <ac:picMkLst>
            <pc:docMk/>
            <pc:sldMk cId="0" sldId="258"/>
            <ac:picMk id="2050" creationId="{3515ABD8-03B1-4ADF-B1A0-A5A0BA25BEF9}"/>
          </ac:picMkLst>
        </pc:picChg>
      </pc:sldChg>
      <pc:sldChg chg="addSp delSp modSp add del mod">
        <pc:chgData name="" userId="ee571de3636f3f86" providerId="LiveId" clId="{45C9C88E-7815-4CAC-B0EB-4AB76BF9773D}" dt="2025-05-05T19:40:51.244" v="2791" actId="1076"/>
        <pc:sldMkLst>
          <pc:docMk/>
          <pc:sldMk cId="0" sldId="259"/>
        </pc:sldMkLst>
        <pc:spChg chg="mod">
          <ac:chgData name="" userId="ee571de3636f3f86" providerId="LiveId" clId="{45C9C88E-7815-4CAC-B0EB-4AB76BF9773D}" dt="2025-05-05T19:25:42.044" v="2683" actId="2711"/>
          <ac:spMkLst>
            <pc:docMk/>
            <pc:sldMk cId="0" sldId="259"/>
            <ac:spMk id="2" creationId="{00000000-0000-0000-0000-000000000000}"/>
          </ac:spMkLst>
        </pc:spChg>
        <pc:spChg chg="mod">
          <ac:chgData name="" userId="ee571de3636f3f86" providerId="LiveId" clId="{45C9C88E-7815-4CAC-B0EB-4AB76BF9773D}" dt="2025-05-05T17:05:25.178" v="1462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" userId="ee571de3636f3f86" providerId="LiveId" clId="{45C9C88E-7815-4CAC-B0EB-4AB76BF9773D}" dt="2025-05-05T17:22:35.661" v="1541" actId="14100"/>
          <ac:spMkLst>
            <pc:docMk/>
            <pc:sldMk cId="0" sldId="259"/>
            <ac:spMk id="4" creationId="{00000000-0000-0000-0000-000000000000}"/>
          </ac:spMkLst>
        </pc:spChg>
        <pc:spChg chg="mod ord">
          <ac:chgData name="" userId="ee571de3636f3f86" providerId="LiveId" clId="{45C9C88E-7815-4CAC-B0EB-4AB76BF9773D}" dt="2025-05-05T17:23:50.669" v="1554" actId="14100"/>
          <ac:spMkLst>
            <pc:docMk/>
            <pc:sldMk cId="0" sldId="259"/>
            <ac:spMk id="5" creationId="{00000000-0000-0000-0000-000000000000}"/>
          </ac:spMkLst>
        </pc:spChg>
        <pc:spChg chg="mod ord">
          <ac:chgData name="" userId="ee571de3636f3f86" providerId="LiveId" clId="{45C9C88E-7815-4CAC-B0EB-4AB76BF9773D}" dt="2025-05-05T17:27:45.400" v="1579" actId="1076"/>
          <ac:spMkLst>
            <pc:docMk/>
            <pc:sldMk cId="0" sldId="259"/>
            <ac:spMk id="6" creationId="{00000000-0000-0000-0000-000000000000}"/>
          </ac:spMkLst>
        </pc:spChg>
        <pc:spChg chg="mod ord">
          <ac:chgData name="" userId="ee571de3636f3f86" providerId="LiveId" clId="{45C9C88E-7815-4CAC-B0EB-4AB76BF9773D}" dt="2025-05-05T17:30:08.872" v="1588" actId="1076"/>
          <ac:spMkLst>
            <pc:docMk/>
            <pc:sldMk cId="0" sldId="259"/>
            <ac:spMk id="7" creationId="{00000000-0000-0000-0000-000000000000}"/>
          </ac:spMkLst>
        </pc:spChg>
        <pc:spChg chg="del mod">
          <ac:chgData name="" userId="ee571de3636f3f86" providerId="LiveId" clId="{45C9C88E-7815-4CAC-B0EB-4AB76BF9773D}" dt="2025-05-05T17:38:49.929" v="1769" actId="478"/>
          <ac:spMkLst>
            <pc:docMk/>
            <pc:sldMk cId="0" sldId="259"/>
            <ac:spMk id="8" creationId="{00000000-0000-0000-0000-000000000000}"/>
          </ac:spMkLst>
        </pc:spChg>
        <pc:spChg chg="add mod ord">
          <ac:chgData name="" userId="ee571de3636f3f86" providerId="LiveId" clId="{45C9C88E-7815-4CAC-B0EB-4AB76BF9773D}" dt="2025-05-05T17:20:24.056" v="1523" actId="1076"/>
          <ac:spMkLst>
            <pc:docMk/>
            <pc:sldMk cId="0" sldId="259"/>
            <ac:spMk id="17" creationId="{187AA948-2A8E-4D4B-8E33-AC6C728377D8}"/>
          </ac:spMkLst>
        </pc:spChg>
        <pc:spChg chg="add mod">
          <ac:chgData name="" userId="ee571de3636f3f86" providerId="LiveId" clId="{45C9C88E-7815-4CAC-B0EB-4AB76BF9773D}" dt="2025-05-05T19:25:51.376" v="2684" actId="2711"/>
          <ac:spMkLst>
            <pc:docMk/>
            <pc:sldMk cId="0" sldId="259"/>
            <ac:spMk id="18" creationId="{ECE2436E-798B-4016-9F31-571475E56C3A}"/>
          </ac:spMkLst>
        </pc:spChg>
        <pc:spChg chg="add del mod">
          <ac:chgData name="" userId="ee571de3636f3f86" providerId="LiveId" clId="{45C9C88E-7815-4CAC-B0EB-4AB76BF9773D}" dt="2025-05-05T17:05:32.790" v="1464" actId="478"/>
          <ac:spMkLst>
            <pc:docMk/>
            <pc:sldMk cId="0" sldId="259"/>
            <ac:spMk id="19" creationId="{E45C0909-7BCC-46D3-81E5-E03D589BBF41}"/>
          </ac:spMkLst>
        </pc:spChg>
        <pc:spChg chg="add del mod">
          <ac:chgData name="" userId="ee571de3636f3f86" providerId="LiveId" clId="{45C9C88E-7815-4CAC-B0EB-4AB76BF9773D}" dt="2025-05-05T17:05:59.841" v="1468" actId="478"/>
          <ac:spMkLst>
            <pc:docMk/>
            <pc:sldMk cId="0" sldId="259"/>
            <ac:spMk id="20" creationId="{C1EDB30A-8D6E-4C00-8584-39D051B73DD1}"/>
          </ac:spMkLst>
        </pc:spChg>
        <pc:spChg chg="mod ord">
          <ac:chgData name="" userId="ee571de3636f3f86" providerId="LiveId" clId="{45C9C88E-7815-4CAC-B0EB-4AB76BF9773D}" dt="2025-05-05T17:27:05.561" v="1574" actId="1076"/>
          <ac:spMkLst>
            <pc:docMk/>
            <pc:sldMk cId="0" sldId="259"/>
            <ac:spMk id="34" creationId="{07A2B402-C37A-434B-A75F-5F4C8A965978}"/>
          </ac:spMkLst>
        </pc:spChg>
        <pc:spChg chg="mod">
          <ac:chgData name="" userId="ee571de3636f3f86" providerId="LiveId" clId="{45C9C88E-7815-4CAC-B0EB-4AB76BF9773D}" dt="2025-05-05T17:29:51.788" v="1586" actId="20577"/>
          <ac:spMkLst>
            <pc:docMk/>
            <pc:sldMk cId="0" sldId="259"/>
            <ac:spMk id="37" creationId="{2410847E-6FEB-4BF6-9DC3-43BB46A508CF}"/>
          </ac:spMkLst>
        </pc:spChg>
        <pc:spChg chg="add mod">
          <ac:chgData name="" userId="ee571de3636f3f86" providerId="LiveId" clId="{45C9C88E-7815-4CAC-B0EB-4AB76BF9773D}" dt="2025-05-05T17:39:41.823" v="1773" actId="1076"/>
          <ac:spMkLst>
            <pc:docMk/>
            <pc:sldMk cId="0" sldId="259"/>
            <ac:spMk id="39" creationId="{F6B566C7-82DF-4F54-9BD7-A38730D15B7C}"/>
          </ac:spMkLst>
        </pc:spChg>
        <pc:spChg chg="add mod">
          <ac:chgData name="" userId="ee571de3636f3f86" providerId="LiveId" clId="{45C9C88E-7815-4CAC-B0EB-4AB76BF9773D}" dt="2025-05-05T17:40:53.993" v="1783" actId="404"/>
          <ac:spMkLst>
            <pc:docMk/>
            <pc:sldMk cId="0" sldId="259"/>
            <ac:spMk id="40" creationId="{AD45E6FA-9EAA-4BFE-9363-91C8BE099CEC}"/>
          </ac:spMkLst>
        </pc:spChg>
        <pc:spChg chg="add mod">
          <ac:chgData name="" userId="ee571de3636f3f86" providerId="LiveId" clId="{45C9C88E-7815-4CAC-B0EB-4AB76BF9773D}" dt="2025-05-05T17:41:14.224" v="1786" actId="122"/>
          <ac:spMkLst>
            <pc:docMk/>
            <pc:sldMk cId="0" sldId="259"/>
            <ac:spMk id="41" creationId="{F1657E86-9E02-429A-86A4-139B67B10094}"/>
          </ac:spMkLst>
        </pc:spChg>
        <pc:spChg chg="add mod">
          <ac:chgData name="" userId="ee571de3636f3f86" providerId="LiveId" clId="{45C9C88E-7815-4CAC-B0EB-4AB76BF9773D}" dt="2025-05-05T17:41:34.852" v="1790" actId="122"/>
          <ac:spMkLst>
            <pc:docMk/>
            <pc:sldMk cId="0" sldId="259"/>
            <ac:spMk id="42" creationId="{620FED51-FAF6-4F08-9AAD-836C576B4AE8}"/>
          </ac:spMkLst>
        </pc:spChg>
        <pc:spChg chg="add mod">
          <ac:chgData name="" userId="ee571de3636f3f86" providerId="LiveId" clId="{45C9C88E-7815-4CAC-B0EB-4AB76BF9773D}" dt="2025-05-05T17:39:08.447" v="1770" actId="1076"/>
          <ac:spMkLst>
            <pc:docMk/>
            <pc:sldMk cId="0" sldId="259"/>
            <ac:spMk id="43" creationId="{B9BE2E17-C1E5-4E59-909A-AAFD5473E0EC}"/>
          </ac:spMkLst>
        </pc:spChg>
        <pc:spChg chg="add del mod">
          <ac:chgData name="" userId="ee571de3636f3f86" providerId="LiveId" clId="{45C9C88E-7815-4CAC-B0EB-4AB76BF9773D}" dt="2025-05-05T17:37:24.575" v="1629" actId="478"/>
          <ac:spMkLst>
            <pc:docMk/>
            <pc:sldMk cId="0" sldId="259"/>
            <ac:spMk id="44" creationId="{DBC7652F-44F9-4EF1-ABBD-9E7B9A2D58B6}"/>
          </ac:spMkLst>
        </pc:spChg>
        <pc:spChg chg="add del mod">
          <ac:chgData name="" userId="ee571de3636f3f86" providerId="LiveId" clId="{45C9C88E-7815-4CAC-B0EB-4AB76BF9773D}" dt="2025-05-05T17:37:37.504" v="1632" actId="478"/>
          <ac:spMkLst>
            <pc:docMk/>
            <pc:sldMk cId="0" sldId="259"/>
            <ac:spMk id="45" creationId="{CDD6CC7A-8791-4045-A7B1-D112B1A34FFA}"/>
          </ac:spMkLst>
        </pc:spChg>
        <pc:spChg chg="add mod">
          <ac:chgData name="" userId="ee571de3636f3f86" providerId="LiveId" clId="{45C9C88E-7815-4CAC-B0EB-4AB76BF9773D}" dt="2025-05-05T17:39:18.719" v="1771" actId="1076"/>
          <ac:spMkLst>
            <pc:docMk/>
            <pc:sldMk cId="0" sldId="259"/>
            <ac:spMk id="46" creationId="{CE60F0A4-413C-43F1-A27B-BC8367244D52}"/>
          </ac:spMkLst>
        </pc:spChg>
        <pc:spChg chg="add mod">
          <ac:chgData name="" userId="ee571de3636f3f86" providerId="LiveId" clId="{45C9C88E-7815-4CAC-B0EB-4AB76BF9773D}" dt="2025-05-05T17:39:31.138" v="1772" actId="1076"/>
          <ac:spMkLst>
            <pc:docMk/>
            <pc:sldMk cId="0" sldId="259"/>
            <ac:spMk id="47" creationId="{94ED84DC-CBCB-4A69-B3B9-B04DB711785E}"/>
          </ac:spMkLst>
        </pc:spChg>
        <pc:spChg chg="add mod">
          <ac:chgData name="" userId="ee571de3636f3f86" providerId="LiveId" clId="{45C9C88E-7815-4CAC-B0EB-4AB76BF9773D}" dt="2025-05-05T19:40:51.244" v="2791" actId="1076"/>
          <ac:spMkLst>
            <pc:docMk/>
            <pc:sldMk cId="0" sldId="259"/>
            <ac:spMk id="51" creationId="{BCA2099D-0198-4A61-9D5B-BE80D8FE9063}"/>
          </ac:spMkLst>
        </pc:spChg>
        <pc:grpChg chg="add del mod">
          <ac:chgData name="" userId="ee571de3636f3f86" providerId="LiveId" clId="{45C9C88E-7815-4CAC-B0EB-4AB76BF9773D}" dt="2025-05-05T17:16:24.630" v="1497" actId="478"/>
          <ac:grpSpMkLst>
            <pc:docMk/>
            <pc:sldMk cId="0" sldId="259"/>
            <ac:grpSpMk id="21" creationId="{55FAB042-A380-4CFF-BCC5-B28AFD03FCE2}"/>
          </ac:grpSpMkLst>
        </pc:grpChg>
        <pc:grpChg chg="add mod">
          <ac:chgData name="" userId="ee571de3636f3f86" providerId="LiveId" clId="{45C9C88E-7815-4CAC-B0EB-4AB76BF9773D}" dt="2025-05-05T17:19:39.309" v="1519" actId="1076"/>
          <ac:grpSpMkLst>
            <pc:docMk/>
            <pc:sldMk cId="0" sldId="259"/>
            <ac:grpSpMk id="24" creationId="{E06BA18E-4158-45AE-8777-4621E23EC292}"/>
          </ac:grpSpMkLst>
        </pc:grpChg>
        <pc:grpChg chg="add mod ord">
          <ac:chgData name="" userId="ee571de3636f3f86" providerId="LiveId" clId="{45C9C88E-7815-4CAC-B0EB-4AB76BF9773D}" dt="2025-05-05T17:22:30.875" v="1540" actId="14100"/>
          <ac:grpSpMkLst>
            <pc:docMk/>
            <pc:sldMk cId="0" sldId="259"/>
            <ac:grpSpMk id="27" creationId="{2F52D03E-5C5C-43E7-932F-39C7FA74E238}"/>
          </ac:grpSpMkLst>
        </pc:grpChg>
        <pc:grpChg chg="add mod">
          <ac:chgData name="" userId="ee571de3636f3f86" providerId="LiveId" clId="{45C9C88E-7815-4CAC-B0EB-4AB76BF9773D}" dt="2025-05-05T19:40:12.708" v="2787" actId="14100"/>
          <ac:grpSpMkLst>
            <pc:docMk/>
            <pc:sldMk cId="0" sldId="259"/>
            <ac:grpSpMk id="30" creationId="{972BFCF5-3792-465D-8ECE-09B9211D5300}"/>
          </ac:grpSpMkLst>
        </pc:grpChg>
        <pc:grpChg chg="add mod ord">
          <ac:chgData name="" userId="ee571de3636f3f86" providerId="LiveId" clId="{45C9C88E-7815-4CAC-B0EB-4AB76BF9773D}" dt="2025-05-05T17:27:36.568" v="1578" actId="1076"/>
          <ac:grpSpMkLst>
            <pc:docMk/>
            <pc:sldMk cId="0" sldId="259"/>
            <ac:grpSpMk id="33" creationId="{1505FA64-C1B7-4EFE-8DE7-D9A14DF40D26}"/>
          </ac:grpSpMkLst>
        </pc:grpChg>
        <pc:grpChg chg="add mod">
          <ac:chgData name="" userId="ee571de3636f3f86" providerId="LiveId" clId="{45C9C88E-7815-4CAC-B0EB-4AB76BF9773D}" dt="2025-05-05T17:29:26.920" v="1583" actId="1076"/>
          <ac:grpSpMkLst>
            <pc:docMk/>
            <pc:sldMk cId="0" sldId="259"/>
            <ac:grpSpMk id="36" creationId="{435CC37B-2491-41F4-8A7E-8B1D1507C867}"/>
          </ac:grpSpMkLst>
        </pc:grpChg>
        <pc:grpChg chg="add">
          <ac:chgData name="" userId="ee571de3636f3f86" providerId="LiveId" clId="{45C9C88E-7815-4CAC-B0EB-4AB76BF9773D}" dt="2025-05-05T19:32:22.449" v="2738"/>
          <ac:grpSpMkLst>
            <pc:docMk/>
            <pc:sldMk cId="0" sldId="259"/>
            <ac:grpSpMk id="48" creationId="{F1E945AF-4E47-40CE-8B03-139ED3E15B95}"/>
          </ac:grpSpMkLst>
        </pc:grpChg>
        <pc:graphicFrameChg chg="add del mod">
          <ac:chgData name="" userId="ee571de3636f3f86" providerId="LiveId" clId="{45C9C88E-7815-4CAC-B0EB-4AB76BF9773D}" dt="2025-05-05T15:09:59.806" v="1028" actId="478"/>
          <ac:graphicFrameMkLst>
            <pc:docMk/>
            <pc:sldMk cId="0" sldId="259"/>
            <ac:graphicFrameMk id="13" creationId="{AB24365F-B10E-4ED9-96A5-A217F063852D}"/>
          </ac:graphicFrameMkLst>
        </pc:graphicFrameChg>
        <pc:graphicFrameChg chg="add del mod">
          <ac:chgData name="" userId="ee571de3636f3f86" providerId="LiveId" clId="{45C9C88E-7815-4CAC-B0EB-4AB76BF9773D}" dt="2025-05-05T16:50:33.018" v="1114" actId="478"/>
          <ac:graphicFrameMkLst>
            <pc:docMk/>
            <pc:sldMk cId="0" sldId="259"/>
            <ac:graphicFrameMk id="16" creationId="{7AD9E08C-636E-47E1-98AC-BABCB439D3E7}"/>
          </ac:graphicFrameMkLst>
        </pc:graphicFrameChg>
      </pc:sldChg>
      <pc:sldChg chg="addSp delSp modSp ord">
        <pc:chgData name="" userId="ee571de3636f3f86" providerId="LiveId" clId="{45C9C88E-7815-4CAC-B0EB-4AB76BF9773D}" dt="2025-05-05T19:36:01.028" v="2768" actId="1076"/>
        <pc:sldMkLst>
          <pc:docMk/>
          <pc:sldMk cId="0" sldId="261"/>
        </pc:sldMkLst>
        <pc:spChg chg="mod">
          <ac:chgData name="" userId="ee571de3636f3f86" providerId="LiveId" clId="{45C9C88E-7815-4CAC-B0EB-4AB76BF9773D}" dt="2025-05-05T19:22:20.608" v="2678" actId="2711"/>
          <ac:spMkLst>
            <pc:docMk/>
            <pc:sldMk cId="0" sldId="261"/>
            <ac:spMk id="2" creationId="{00000000-0000-0000-0000-000000000000}"/>
          </ac:spMkLst>
        </pc:spChg>
        <pc:spChg chg="del">
          <ac:chgData name="" userId="ee571de3636f3f86" providerId="LiveId" clId="{45C9C88E-7815-4CAC-B0EB-4AB76BF9773D}" dt="2025-05-05T14:57:33.750" v="1010" actId="478"/>
          <ac:spMkLst>
            <pc:docMk/>
            <pc:sldMk cId="0" sldId="261"/>
            <ac:spMk id="3" creationId="{00000000-0000-0000-0000-000000000000}"/>
          </ac:spMkLst>
        </pc:spChg>
        <pc:spChg chg="mod">
          <ac:chgData name="" userId="ee571de3636f3f86" providerId="LiveId" clId="{45C9C88E-7815-4CAC-B0EB-4AB76BF9773D}" dt="2025-05-05T14:54:33.755" v="943" actId="20577"/>
          <ac:spMkLst>
            <pc:docMk/>
            <pc:sldMk cId="0" sldId="261"/>
            <ac:spMk id="8" creationId="{00000000-0000-0000-0000-000000000000}"/>
          </ac:spMkLst>
        </pc:spChg>
        <pc:spChg chg="mod">
          <ac:chgData name="" userId="ee571de3636f3f86" providerId="LiveId" clId="{45C9C88E-7815-4CAC-B0EB-4AB76BF9773D}" dt="2025-05-05T19:30:51.245" v="2726" actId="1076"/>
          <ac:spMkLst>
            <pc:docMk/>
            <pc:sldMk cId="0" sldId="261"/>
            <ac:spMk id="23" creationId="{00000000-0000-0000-0000-000000000000}"/>
          </ac:spMkLst>
        </pc:spChg>
        <pc:spChg chg="del">
          <ac:chgData name="" userId="ee571de3636f3f86" providerId="LiveId" clId="{45C9C88E-7815-4CAC-B0EB-4AB76BF9773D}" dt="2025-05-05T14:57:30.782" v="1009" actId="478"/>
          <ac:spMkLst>
            <pc:docMk/>
            <pc:sldMk cId="0" sldId="261"/>
            <ac:spMk id="24" creationId="{00000000-0000-0000-0000-000000000000}"/>
          </ac:spMkLst>
        </pc:spChg>
        <pc:spChg chg="del">
          <ac:chgData name="" userId="ee571de3636f3f86" providerId="LiveId" clId="{45C9C88E-7815-4CAC-B0EB-4AB76BF9773D}" dt="2025-05-05T14:57:41.054" v="1011" actId="478"/>
          <ac:spMkLst>
            <pc:docMk/>
            <pc:sldMk cId="0" sldId="261"/>
            <ac:spMk id="25" creationId="{00000000-0000-0000-0000-000000000000}"/>
          </ac:spMkLst>
        </pc:spChg>
        <pc:spChg chg="mod">
          <ac:chgData name="" userId="ee571de3636f3f86" providerId="LiveId" clId="{45C9C88E-7815-4CAC-B0EB-4AB76BF9773D}" dt="2025-05-05T14:57:26.392" v="1008" actId="20577"/>
          <ac:spMkLst>
            <pc:docMk/>
            <pc:sldMk cId="0" sldId="261"/>
            <ac:spMk id="26" creationId="{00000000-0000-0000-0000-000000000000}"/>
          </ac:spMkLst>
        </pc:spChg>
        <pc:spChg chg="mod">
          <ac:chgData name="" userId="ee571de3636f3f86" providerId="LiveId" clId="{45C9C88E-7815-4CAC-B0EB-4AB76BF9773D}" dt="2025-05-05T14:55:21.747" v="1006" actId="20577"/>
          <ac:spMkLst>
            <pc:docMk/>
            <pc:sldMk cId="0" sldId="261"/>
            <ac:spMk id="27" creationId="{00000000-0000-0000-0000-000000000000}"/>
          </ac:spMkLst>
        </pc:spChg>
        <pc:spChg chg="mod">
          <ac:chgData name="" userId="ee571de3636f3f86" providerId="LiveId" clId="{45C9C88E-7815-4CAC-B0EB-4AB76BF9773D}" dt="2025-05-05T14:55:04.369" v="994" actId="20577"/>
          <ac:spMkLst>
            <pc:docMk/>
            <pc:sldMk cId="0" sldId="261"/>
            <ac:spMk id="28" creationId="{00000000-0000-0000-0000-000000000000}"/>
          </ac:spMkLst>
        </pc:spChg>
        <pc:spChg chg="add mod">
          <ac:chgData name="" userId="ee571de3636f3f86" providerId="LiveId" clId="{45C9C88E-7815-4CAC-B0EB-4AB76BF9773D}" dt="2025-05-05T19:36:01.028" v="2768" actId="1076"/>
          <ac:spMkLst>
            <pc:docMk/>
            <pc:sldMk cId="0" sldId="261"/>
            <ac:spMk id="32" creationId="{3089CD04-6D83-46D0-89D9-6C74F38F34A1}"/>
          </ac:spMkLst>
        </pc:spChg>
        <pc:grpChg chg="add mod">
          <ac:chgData name="" userId="ee571de3636f3f86" providerId="LiveId" clId="{45C9C88E-7815-4CAC-B0EB-4AB76BF9773D}" dt="2025-05-05T19:31:25.505" v="2733" actId="14100"/>
          <ac:grpSpMkLst>
            <pc:docMk/>
            <pc:sldMk cId="0" sldId="261"/>
            <ac:grpSpMk id="29" creationId="{D70C8A9A-BEBD-4862-AF7E-7DE71D5D84C3}"/>
          </ac:grpSpMkLst>
        </pc:grpChg>
      </pc:sldChg>
      <pc:sldChg chg="addSp modSp ord">
        <pc:chgData name="" userId="ee571de3636f3f86" providerId="LiveId" clId="{45C9C88E-7815-4CAC-B0EB-4AB76BF9773D}" dt="2025-05-05T19:36:35.639" v="2772" actId="1076"/>
        <pc:sldMkLst>
          <pc:docMk/>
          <pc:sldMk cId="0" sldId="262"/>
        </pc:sldMkLst>
        <pc:spChg chg="mod">
          <ac:chgData name="" userId="ee571de3636f3f86" providerId="LiveId" clId="{45C9C88E-7815-4CAC-B0EB-4AB76BF9773D}" dt="2025-05-05T19:22:40.735" v="2679" actId="2711"/>
          <ac:spMkLst>
            <pc:docMk/>
            <pc:sldMk cId="0" sldId="262"/>
            <ac:spMk id="2" creationId="{00000000-0000-0000-0000-000000000000}"/>
          </ac:spMkLst>
        </pc:spChg>
        <pc:spChg chg="add mod">
          <ac:chgData name="" userId="ee571de3636f3f86" providerId="LiveId" clId="{45C9C88E-7815-4CAC-B0EB-4AB76BF9773D}" dt="2025-05-05T19:36:35.639" v="2772" actId="1076"/>
          <ac:spMkLst>
            <pc:docMk/>
            <pc:sldMk cId="0" sldId="262"/>
            <ac:spMk id="21" creationId="{1E16BDD7-CE7C-4382-B26A-CC6EDB29FE6E}"/>
          </ac:spMkLst>
        </pc:spChg>
        <pc:grpChg chg="add">
          <ac:chgData name="" userId="ee571de3636f3f86" providerId="LiveId" clId="{45C9C88E-7815-4CAC-B0EB-4AB76BF9773D}" dt="2025-05-05T19:31:37.633" v="2734"/>
          <ac:grpSpMkLst>
            <pc:docMk/>
            <pc:sldMk cId="0" sldId="262"/>
            <ac:grpSpMk id="18" creationId="{8D747B7C-711D-4C7D-9EFF-E1AECB1BC3C4}"/>
          </ac:grpSpMkLst>
        </pc:grpChg>
      </pc:sldChg>
      <pc:sldChg chg="addSp delSp modSp">
        <pc:chgData name="" userId="ee571de3636f3f86" providerId="LiveId" clId="{45C9C88E-7815-4CAC-B0EB-4AB76BF9773D}" dt="2025-05-05T19:43:18.167" v="2820" actId="1076"/>
        <pc:sldMkLst>
          <pc:docMk/>
          <pc:sldMk cId="0" sldId="263"/>
        </pc:sldMkLst>
        <pc:spChg chg="mod">
          <ac:chgData name="" userId="ee571de3636f3f86" providerId="LiveId" clId="{45C9C88E-7815-4CAC-B0EB-4AB76BF9773D}" dt="2025-05-05T19:06:41.990" v="2606" actId="1076"/>
          <ac:spMkLst>
            <pc:docMk/>
            <pc:sldMk cId="0" sldId="263"/>
            <ac:spMk id="3" creationId="{00000000-0000-0000-0000-000000000000}"/>
          </ac:spMkLst>
        </pc:spChg>
        <pc:spChg chg="del mod">
          <ac:chgData name="" userId="ee571de3636f3f86" providerId="LiveId" clId="{45C9C88E-7815-4CAC-B0EB-4AB76BF9773D}" dt="2025-05-05T18:20:14.954" v="2077" actId="478"/>
          <ac:spMkLst>
            <pc:docMk/>
            <pc:sldMk cId="0" sldId="263"/>
            <ac:spMk id="4" creationId="{00000000-0000-0000-0000-000000000000}"/>
          </ac:spMkLst>
        </pc:spChg>
        <pc:spChg chg="del mod">
          <ac:chgData name="" userId="ee571de3636f3f86" providerId="LiveId" clId="{45C9C88E-7815-4CAC-B0EB-4AB76BF9773D}" dt="2025-05-05T18:20:22.780" v="2080" actId="478"/>
          <ac:spMkLst>
            <pc:docMk/>
            <pc:sldMk cId="0" sldId="263"/>
            <ac:spMk id="5" creationId="{00000000-0000-0000-0000-000000000000}"/>
          </ac:spMkLst>
        </pc:spChg>
        <pc:spChg chg="del">
          <ac:chgData name="" userId="ee571de3636f3f86" providerId="LiveId" clId="{45C9C88E-7815-4CAC-B0EB-4AB76BF9773D}" dt="2025-05-05T18:20:17.522" v="2078" actId="478"/>
          <ac:spMkLst>
            <pc:docMk/>
            <pc:sldMk cId="0" sldId="263"/>
            <ac:spMk id="6" creationId="{00000000-0000-0000-0000-000000000000}"/>
          </ac:spMkLst>
        </pc:spChg>
        <pc:spChg chg="mod">
          <ac:chgData name="" userId="ee571de3636f3f86" providerId="LiveId" clId="{45C9C88E-7815-4CAC-B0EB-4AB76BF9773D}" dt="2025-05-05T18:20:27.424" v="2086" actId="20577"/>
          <ac:spMkLst>
            <pc:docMk/>
            <pc:sldMk cId="0" sldId="263"/>
            <ac:spMk id="7" creationId="{00000000-0000-0000-0000-000000000000}"/>
          </ac:spMkLst>
        </pc:spChg>
        <pc:spChg chg="mod">
          <ac:chgData name="" userId="ee571de3636f3f86" providerId="LiveId" clId="{45C9C88E-7815-4CAC-B0EB-4AB76BF9773D}" dt="2025-05-05T18:20:32.798" v="2107" actId="20577"/>
          <ac:spMkLst>
            <pc:docMk/>
            <pc:sldMk cId="0" sldId="263"/>
            <ac:spMk id="8" creationId="{00000000-0000-0000-0000-000000000000}"/>
          </ac:spMkLst>
        </pc:spChg>
        <pc:spChg chg="mod">
          <ac:chgData name="" userId="ee571de3636f3f86" providerId="LiveId" clId="{45C9C88E-7815-4CAC-B0EB-4AB76BF9773D}" dt="2025-05-05T19:04:57.885" v="2581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" userId="ee571de3636f3f86" providerId="LiveId" clId="{45C9C88E-7815-4CAC-B0EB-4AB76BF9773D}" dt="2025-05-05T18:30:09.973" v="2345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" userId="ee571de3636f3f86" providerId="LiveId" clId="{45C9C88E-7815-4CAC-B0EB-4AB76BF9773D}" dt="2025-05-05T18:20:52.052" v="2179" actId="2057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" userId="ee571de3636f3f86" providerId="LiveId" clId="{45C9C88E-7815-4CAC-B0EB-4AB76BF9773D}" dt="2025-05-05T18:43:45.520" v="2426" actId="1076"/>
          <ac:spMkLst>
            <pc:docMk/>
            <pc:sldMk cId="0" sldId="263"/>
            <ac:spMk id="12" creationId="{00000000-0000-0000-0000-000000000000}"/>
          </ac:spMkLst>
        </pc:spChg>
        <pc:spChg chg="mod">
          <ac:chgData name="" userId="ee571de3636f3f86" providerId="LiveId" clId="{45C9C88E-7815-4CAC-B0EB-4AB76BF9773D}" dt="2025-05-05T19:42:59.301" v="2816" actId="1076"/>
          <ac:spMkLst>
            <pc:docMk/>
            <pc:sldMk cId="0" sldId="263"/>
            <ac:spMk id="13" creationId="{00000000-0000-0000-0000-000000000000}"/>
          </ac:spMkLst>
        </pc:spChg>
        <pc:spChg chg="mod ord">
          <ac:chgData name="" userId="ee571de3636f3f86" providerId="LiveId" clId="{45C9C88E-7815-4CAC-B0EB-4AB76BF9773D}" dt="2025-05-05T19:42:45.649" v="2813" actId="107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" userId="ee571de3636f3f86" providerId="LiveId" clId="{45C9C88E-7815-4CAC-B0EB-4AB76BF9773D}" dt="2025-05-05T18:21:11.901" v="2291" actId="20577"/>
          <ac:spMkLst>
            <pc:docMk/>
            <pc:sldMk cId="0" sldId="263"/>
            <ac:spMk id="15" creationId="{00000000-0000-0000-0000-000000000000}"/>
          </ac:spMkLst>
        </pc:spChg>
        <pc:spChg chg="mod">
          <ac:chgData name="" userId="ee571de3636f3f86" providerId="LiveId" clId="{45C9C88E-7815-4CAC-B0EB-4AB76BF9773D}" dt="2025-05-05T18:31:59.256" v="2360" actId="1076"/>
          <ac:spMkLst>
            <pc:docMk/>
            <pc:sldMk cId="0" sldId="263"/>
            <ac:spMk id="17" creationId="{FC56C9E2-FC1E-420C-8BD6-9C71A5B71847}"/>
          </ac:spMkLst>
        </pc:spChg>
        <pc:spChg chg="add mod">
          <ac:chgData name="" userId="ee571de3636f3f86" providerId="LiveId" clId="{45C9C88E-7815-4CAC-B0EB-4AB76BF9773D}" dt="2025-05-05T19:11:01.317" v="2645" actId="1076"/>
          <ac:spMkLst>
            <pc:docMk/>
            <pc:sldMk cId="0" sldId="263"/>
            <ac:spMk id="19" creationId="{06CA6DDF-D8E1-411A-A7D2-88A7FEB32F5D}"/>
          </ac:spMkLst>
        </pc:spChg>
        <pc:spChg chg="add mod">
          <ac:chgData name="" userId="ee571de3636f3f86" providerId="LiveId" clId="{45C9C88E-7815-4CAC-B0EB-4AB76BF9773D}" dt="2025-05-05T19:10:52.195" v="2643" actId="1076"/>
          <ac:spMkLst>
            <pc:docMk/>
            <pc:sldMk cId="0" sldId="263"/>
            <ac:spMk id="20" creationId="{BEF86C04-FA06-4257-9C82-2A4926B8B9F7}"/>
          </ac:spMkLst>
        </pc:spChg>
        <pc:spChg chg="add del mod ord">
          <ac:chgData name="" userId="ee571de3636f3f86" providerId="LiveId" clId="{45C9C88E-7815-4CAC-B0EB-4AB76BF9773D}" dt="2025-05-05T19:06:06.133" v="2597" actId="478"/>
          <ac:spMkLst>
            <pc:docMk/>
            <pc:sldMk cId="0" sldId="263"/>
            <ac:spMk id="21" creationId="{FDD89DFF-4A43-40FE-A68E-DBAF09FE1638}"/>
          </ac:spMkLst>
        </pc:spChg>
        <pc:spChg chg="add del mod">
          <ac:chgData name="" userId="ee571de3636f3f86" providerId="LiveId" clId="{45C9C88E-7815-4CAC-B0EB-4AB76BF9773D}" dt="2025-05-05T18:37:25.400" v="2386" actId="478"/>
          <ac:spMkLst>
            <pc:docMk/>
            <pc:sldMk cId="0" sldId="263"/>
            <ac:spMk id="25" creationId="{ECA834D2-BE51-4BB5-841C-72E30EB236C8}"/>
          </ac:spMkLst>
        </pc:spChg>
        <pc:spChg chg="add mod">
          <ac:chgData name="" userId="ee571de3636f3f86" providerId="LiveId" clId="{45C9C88E-7815-4CAC-B0EB-4AB76BF9773D}" dt="2025-05-05T19:10:48.475" v="2642" actId="1076"/>
          <ac:spMkLst>
            <pc:docMk/>
            <pc:sldMk cId="0" sldId="263"/>
            <ac:spMk id="26" creationId="{6DF0BA82-4FCA-40B1-86DA-CE4C08155173}"/>
          </ac:spMkLst>
        </pc:spChg>
        <pc:spChg chg="add del mod">
          <ac:chgData name="" userId="ee571de3636f3f86" providerId="LiveId" clId="{45C9C88E-7815-4CAC-B0EB-4AB76BF9773D}" dt="2025-05-05T19:05:34.121" v="2588" actId="478"/>
          <ac:spMkLst>
            <pc:docMk/>
            <pc:sldMk cId="0" sldId="263"/>
            <ac:spMk id="27" creationId="{967F7EF5-EB84-4909-A0D8-9A734B660F8F}"/>
          </ac:spMkLst>
        </pc:spChg>
        <pc:spChg chg="add mod">
          <ac:chgData name="" userId="ee571de3636f3f86" providerId="LiveId" clId="{45C9C88E-7815-4CAC-B0EB-4AB76BF9773D}" dt="2025-05-05T19:10:44.723" v="2641" actId="1076"/>
          <ac:spMkLst>
            <pc:docMk/>
            <pc:sldMk cId="0" sldId="263"/>
            <ac:spMk id="28" creationId="{145D9030-595F-4386-9407-F177B68CA1C1}"/>
          </ac:spMkLst>
        </pc:spChg>
        <pc:spChg chg="mod">
          <ac:chgData name="" userId="ee571de3636f3f86" providerId="LiveId" clId="{45C9C88E-7815-4CAC-B0EB-4AB76BF9773D}" dt="2025-05-05T19:06:34.497" v="2605" actId="14100"/>
          <ac:spMkLst>
            <pc:docMk/>
            <pc:sldMk cId="0" sldId="263"/>
            <ac:spMk id="33" creationId="{723AB60F-A4EE-4E89-B273-4F3F918610AF}"/>
          </ac:spMkLst>
        </pc:spChg>
        <pc:grpChg chg="add del mod">
          <ac:chgData name="" userId="ee571de3636f3f86" providerId="LiveId" clId="{45C9C88E-7815-4CAC-B0EB-4AB76BF9773D}" dt="2025-05-05T19:08:10.762" v="2623" actId="478"/>
          <ac:grpSpMkLst>
            <pc:docMk/>
            <pc:sldMk cId="0" sldId="263"/>
            <ac:grpSpMk id="16" creationId="{A4F5099E-29A0-491F-BEF0-37D10B881396}"/>
          </ac:grpSpMkLst>
        </pc:grpChg>
        <pc:grpChg chg="add del mod">
          <ac:chgData name="" userId="ee571de3636f3f86" providerId="LiveId" clId="{45C9C88E-7815-4CAC-B0EB-4AB76BF9773D}" dt="2025-05-05T19:08:08.001" v="2622" actId="478"/>
          <ac:grpSpMkLst>
            <pc:docMk/>
            <pc:sldMk cId="0" sldId="263"/>
            <ac:grpSpMk id="22" creationId="{40BE8458-B513-4399-B706-F7F6EAB8C25C}"/>
          </ac:grpSpMkLst>
        </pc:grpChg>
        <pc:grpChg chg="add del mod">
          <ac:chgData name="" userId="ee571de3636f3f86" providerId="LiveId" clId="{45C9C88E-7815-4CAC-B0EB-4AB76BF9773D}" dt="2025-05-05T19:05:29.214" v="2587"/>
          <ac:grpSpMkLst>
            <pc:docMk/>
            <pc:sldMk cId="0" sldId="263"/>
            <ac:grpSpMk id="29" creationId="{C6D289C7-2B6D-4430-9572-E1A362C10A56}"/>
          </ac:grpSpMkLst>
        </pc:grpChg>
        <pc:grpChg chg="add mod ord">
          <ac:chgData name="" userId="ee571de3636f3f86" providerId="LiveId" clId="{45C9C88E-7815-4CAC-B0EB-4AB76BF9773D}" dt="2025-05-05T19:10:57.155" v="2644" actId="1076"/>
          <ac:grpSpMkLst>
            <pc:docMk/>
            <pc:sldMk cId="0" sldId="263"/>
            <ac:grpSpMk id="32" creationId="{069FA157-E5C6-4A7C-932C-FBCB04560F87}"/>
          </ac:grpSpMkLst>
        </pc:grpChg>
        <pc:grpChg chg="add mod">
          <ac:chgData name="" userId="ee571de3636f3f86" providerId="LiveId" clId="{45C9C88E-7815-4CAC-B0EB-4AB76BF9773D}" dt="2025-05-05T19:10:39.300" v="2640" actId="1076"/>
          <ac:grpSpMkLst>
            <pc:docMk/>
            <pc:sldMk cId="0" sldId="263"/>
            <ac:grpSpMk id="35" creationId="{CC1A6CCA-4A20-4281-BBBF-ED78311C6364}"/>
          </ac:grpSpMkLst>
        </pc:grpChg>
        <pc:grpChg chg="add mod ord">
          <ac:chgData name="" userId="ee571de3636f3f86" providerId="LiveId" clId="{45C9C88E-7815-4CAC-B0EB-4AB76BF9773D}" dt="2025-05-05T19:43:18.167" v="2820" actId="1076"/>
          <ac:grpSpMkLst>
            <pc:docMk/>
            <pc:sldMk cId="0" sldId="263"/>
            <ac:grpSpMk id="37" creationId="{8D228811-D926-401D-AF6B-22786092114E}"/>
          </ac:grpSpMkLst>
        </pc:grpChg>
        <pc:picChg chg="del">
          <ac:chgData name="" userId="ee571de3636f3f86" providerId="LiveId" clId="{45C9C88E-7815-4CAC-B0EB-4AB76BF9773D}" dt="2025-05-05T19:04:37.763" v="2580" actId="478"/>
          <ac:picMkLst>
            <pc:docMk/>
            <pc:sldMk cId="0" sldId="263"/>
            <ac:picMk id="2" creationId="{00000000-0000-0000-0000-000000000000}"/>
          </ac:picMkLst>
        </pc:picChg>
      </pc:sldChg>
      <pc:sldChg chg="addSp modSp add mod">
        <pc:chgData name="" userId="ee571de3636f3f86" providerId="LiveId" clId="{45C9C88E-7815-4CAC-B0EB-4AB76BF9773D}" dt="2025-05-05T19:41:21.721" v="2795" actId="1076"/>
        <pc:sldMkLst>
          <pc:docMk/>
          <pc:sldMk cId="2150982264" sldId="264"/>
        </pc:sldMkLst>
        <pc:spChg chg="add mod">
          <ac:chgData name="" userId="ee571de3636f3f86" providerId="LiveId" clId="{45C9C88E-7815-4CAC-B0EB-4AB76BF9773D}" dt="2025-05-05T19:27:34.726" v="2701" actId="1076"/>
          <ac:spMkLst>
            <pc:docMk/>
            <pc:sldMk cId="2150982264" sldId="264"/>
            <ac:spMk id="3" creationId="{73E43B94-7D03-400E-A51E-792A570580F0}"/>
          </ac:spMkLst>
        </pc:spChg>
        <pc:spChg chg="add mod">
          <ac:chgData name="" userId="ee571de3636f3f86" providerId="LiveId" clId="{45C9C88E-7815-4CAC-B0EB-4AB76BF9773D}" dt="2025-05-05T19:41:21.721" v="2795" actId="1076"/>
          <ac:spMkLst>
            <pc:docMk/>
            <pc:sldMk cId="2150982264" sldId="264"/>
            <ac:spMk id="7" creationId="{CEE3BD51-449C-4A08-85CF-AAF3283D4B1A}"/>
          </ac:spMkLst>
        </pc:spChg>
        <pc:grpChg chg="add">
          <ac:chgData name="" userId="ee571de3636f3f86" providerId="LiveId" clId="{45C9C88E-7815-4CAC-B0EB-4AB76BF9773D}" dt="2025-05-05T19:32:32.329" v="2739"/>
          <ac:grpSpMkLst>
            <pc:docMk/>
            <pc:sldMk cId="2150982264" sldId="264"/>
            <ac:grpSpMk id="4" creationId="{8A10EB00-6D19-4BA5-8A24-1D1C93A8FD81}"/>
          </ac:grpSpMkLst>
        </pc:grpChg>
        <pc:graphicFrameChg chg="add mod">
          <ac:chgData name="" userId="ee571de3636f3f86" providerId="LiveId" clId="{45C9C88E-7815-4CAC-B0EB-4AB76BF9773D}" dt="2025-05-05T19:27:39.559" v="2702" actId="1076"/>
          <ac:graphicFrameMkLst>
            <pc:docMk/>
            <pc:sldMk cId="2150982264" sldId="264"/>
            <ac:graphicFrameMk id="2" creationId="{F019468F-A725-4C9F-A774-A44CB6415D76}"/>
          </ac:graphicFrameMkLst>
        </pc:graphicFrameChg>
      </pc:sldChg>
      <pc:sldChg chg="addSp modSp add">
        <pc:chgData name="" userId="ee571de3636f3f86" providerId="LiveId" clId="{45C9C88E-7815-4CAC-B0EB-4AB76BF9773D}" dt="2025-05-05T19:37:19.711" v="2777" actId="1076"/>
        <pc:sldMkLst>
          <pc:docMk/>
          <pc:sldMk cId="873860010" sldId="265"/>
        </pc:sldMkLst>
        <pc:spChg chg="add mod">
          <ac:chgData name="" userId="ee571de3636f3f86" providerId="LiveId" clId="{45C9C88E-7815-4CAC-B0EB-4AB76BF9773D}" dt="2025-05-05T19:24:00.933" v="2682" actId="1076"/>
          <ac:spMkLst>
            <pc:docMk/>
            <pc:sldMk cId="873860010" sldId="265"/>
            <ac:spMk id="4" creationId="{70DCEEE6-F21E-4948-ABA9-F4E5C62699C8}"/>
          </ac:spMkLst>
        </pc:spChg>
        <pc:spChg chg="mod">
          <ac:chgData name="" userId="ee571de3636f3f86" providerId="LiveId" clId="{45C9C88E-7815-4CAC-B0EB-4AB76BF9773D}" dt="2025-05-05T17:57:01.519" v="1920" actId="20577"/>
          <ac:spMkLst>
            <pc:docMk/>
            <pc:sldMk cId="873860010" sldId="265"/>
            <ac:spMk id="6" creationId="{6ABC684D-BC9F-4DE9-A798-96E00B24D670}"/>
          </ac:spMkLst>
        </pc:spChg>
        <pc:spChg chg="add mod">
          <ac:chgData name="" userId="ee571de3636f3f86" providerId="LiveId" clId="{45C9C88E-7815-4CAC-B0EB-4AB76BF9773D}" dt="2025-05-05T18:06:59.999" v="2026" actId="1076"/>
          <ac:spMkLst>
            <pc:docMk/>
            <pc:sldMk cId="873860010" sldId="265"/>
            <ac:spMk id="8" creationId="{D3418A15-4454-4D5F-BFE2-9A2C1283D438}"/>
          </ac:spMkLst>
        </pc:spChg>
        <pc:spChg chg="add mod">
          <ac:chgData name="" userId="ee571de3636f3f86" providerId="LiveId" clId="{45C9C88E-7815-4CAC-B0EB-4AB76BF9773D}" dt="2025-05-05T19:37:19.711" v="2777" actId="1076"/>
          <ac:spMkLst>
            <pc:docMk/>
            <pc:sldMk cId="873860010" sldId="265"/>
            <ac:spMk id="12" creationId="{E4643B86-1260-4648-B264-6534B5EB6C9B}"/>
          </ac:spMkLst>
        </pc:spChg>
        <pc:grpChg chg="add mod">
          <ac:chgData name="" userId="ee571de3636f3f86" providerId="LiveId" clId="{45C9C88E-7815-4CAC-B0EB-4AB76BF9773D}" dt="2025-05-05T18:06:56.173" v="2025" actId="1076"/>
          <ac:grpSpMkLst>
            <pc:docMk/>
            <pc:sldMk cId="873860010" sldId="265"/>
            <ac:grpSpMk id="5" creationId="{112B7A90-4B24-412E-B9BD-2209E3160A4F}"/>
          </ac:grpSpMkLst>
        </pc:grpChg>
        <pc:grpChg chg="add">
          <ac:chgData name="" userId="ee571de3636f3f86" providerId="LiveId" clId="{45C9C88E-7815-4CAC-B0EB-4AB76BF9773D}" dt="2025-05-05T19:31:58.363" v="2735"/>
          <ac:grpSpMkLst>
            <pc:docMk/>
            <pc:sldMk cId="873860010" sldId="265"/>
            <ac:grpSpMk id="9" creationId="{BBC8538A-118F-498C-8195-463F62A7D69B}"/>
          </ac:grpSpMkLst>
        </pc:grpChg>
        <pc:picChg chg="add mod">
          <ac:chgData name="" userId="ee571de3636f3f86" providerId="LiveId" clId="{45C9C88E-7815-4CAC-B0EB-4AB76BF9773D}" dt="2025-05-05T18:07:08.601" v="2027" actId="14100"/>
          <ac:picMkLst>
            <pc:docMk/>
            <pc:sldMk cId="873860010" sldId="265"/>
            <ac:picMk id="3" creationId="{B3AFBE06-3950-4706-8D06-559481D129F3}"/>
          </ac:picMkLst>
        </pc:picChg>
      </pc:sldChg>
      <pc:sldChg chg="addSp delSp modSp add">
        <pc:chgData name="" userId="ee571de3636f3f86" providerId="LiveId" clId="{45C9C88E-7815-4CAC-B0EB-4AB76BF9773D}" dt="2025-05-05T19:39:01.734" v="2781" actId="1076"/>
        <pc:sldMkLst>
          <pc:docMk/>
          <pc:sldMk cId="307009975" sldId="266"/>
        </pc:sldMkLst>
        <pc:spChg chg="add del mod">
          <ac:chgData name="" userId="ee571de3636f3f86" providerId="LiveId" clId="{45C9C88E-7815-4CAC-B0EB-4AB76BF9773D}" dt="2025-05-05T18:02:57.078" v="1969" actId="478"/>
          <ac:spMkLst>
            <pc:docMk/>
            <pc:sldMk cId="307009975" sldId="266"/>
            <ac:spMk id="7" creationId="{5A0EA5C6-0307-4CB4-A67B-7E34DED954B3}"/>
          </ac:spMkLst>
        </pc:spChg>
        <pc:spChg chg="add mod">
          <ac:chgData name="" userId="ee571de3636f3f86" providerId="LiveId" clId="{45C9C88E-7815-4CAC-B0EB-4AB76BF9773D}" dt="2025-05-05T18:06:39.243" v="2023" actId="1076"/>
          <ac:spMkLst>
            <pc:docMk/>
            <pc:sldMk cId="307009975" sldId="266"/>
            <ac:spMk id="8" creationId="{2D679C04-5461-49D7-A86A-02DB10F217B2}"/>
          </ac:spMkLst>
        </pc:spChg>
        <pc:spChg chg="add mod">
          <ac:chgData name="" userId="ee571de3636f3f86" providerId="LiveId" clId="{45C9C88E-7815-4CAC-B0EB-4AB76BF9773D}" dt="2025-05-05T19:39:01.734" v="2781" actId="1076"/>
          <ac:spMkLst>
            <pc:docMk/>
            <pc:sldMk cId="307009975" sldId="266"/>
            <ac:spMk id="12" creationId="{7C796177-75B1-43B3-BC91-2BDAB2FDDF6C}"/>
          </ac:spMkLst>
        </pc:spChg>
        <pc:grpChg chg="add mod">
          <ac:chgData name="" userId="ee571de3636f3f86" providerId="LiveId" clId="{45C9C88E-7815-4CAC-B0EB-4AB76BF9773D}" dt="2025-05-05T18:06:31.326" v="2022" actId="1076"/>
          <ac:grpSpMkLst>
            <pc:docMk/>
            <pc:sldMk cId="307009975" sldId="266"/>
            <ac:grpSpMk id="4" creationId="{A4C10BE8-60EC-45DD-9294-6A27D4F2162B}"/>
          </ac:grpSpMkLst>
        </pc:grpChg>
        <pc:grpChg chg="add">
          <ac:chgData name="" userId="ee571de3636f3f86" providerId="LiveId" clId="{45C9C88E-7815-4CAC-B0EB-4AB76BF9773D}" dt="2025-05-05T19:32:04.832" v="2736"/>
          <ac:grpSpMkLst>
            <pc:docMk/>
            <pc:sldMk cId="307009975" sldId="266"/>
            <ac:grpSpMk id="9" creationId="{6616DF5A-20B6-4C85-9B7B-30A646BF1AC3}"/>
          </ac:grpSpMkLst>
        </pc:grpChg>
        <pc:picChg chg="add mod">
          <ac:chgData name="" userId="ee571de3636f3f86" providerId="LiveId" clId="{45C9C88E-7815-4CAC-B0EB-4AB76BF9773D}" dt="2025-05-05T18:01:39.145" v="1957" actId="1076"/>
          <ac:picMkLst>
            <pc:docMk/>
            <pc:sldMk cId="307009975" sldId="266"/>
            <ac:picMk id="3" creationId="{CD2FBC10-5EF7-41B2-B320-3C5271E2FF13}"/>
          </ac:picMkLst>
        </pc:picChg>
      </pc:sldChg>
      <pc:sldChg chg="addSp modSp add">
        <pc:chgData name="" userId="ee571de3636f3f86" providerId="LiveId" clId="{45C9C88E-7815-4CAC-B0EB-4AB76BF9773D}" dt="2025-05-05T19:39:50.878" v="2785" actId="1076"/>
        <pc:sldMkLst>
          <pc:docMk/>
          <pc:sldMk cId="2967878682" sldId="267"/>
        </pc:sldMkLst>
        <pc:spChg chg="add mod">
          <ac:chgData name="" userId="ee571de3636f3f86" providerId="LiveId" clId="{45C9C88E-7815-4CAC-B0EB-4AB76BF9773D}" dt="2025-05-05T18:08:11.326" v="2055" actId="1076"/>
          <ac:spMkLst>
            <pc:docMk/>
            <pc:sldMk cId="2967878682" sldId="267"/>
            <ac:spMk id="7" creationId="{87A9888C-DE91-45E8-AB60-610CD26410E4}"/>
          </ac:spMkLst>
        </pc:spChg>
        <pc:spChg chg="add mod">
          <ac:chgData name="" userId="ee571de3636f3f86" providerId="LiveId" clId="{45C9C88E-7815-4CAC-B0EB-4AB76BF9773D}" dt="2025-05-05T19:39:50.878" v="2785" actId="1076"/>
          <ac:spMkLst>
            <pc:docMk/>
            <pc:sldMk cId="2967878682" sldId="267"/>
            <ac:spMk id="11" creationId="{6B86C105-1519-4439-94DB-9A38DE5DB82F}"/>
          </ac:spMkLst>
        </pc:spChg>
        <pc:grpChg chg="add mod">
          <ac:chgData name="" userId="ee571de3636f3f86" providerId="LiveId" clId="{45C9C88E-7815-4CAC-B0EB-4AB76BF9773D}" dt="2025-05-05T18:06:21.361" v="2021" actId="1076"/>
          <ac:grpSpMkLst>
            <pc:docMk/>
            <pc:sldMk cId="2967878682" sldId="267"/>
            <ac:grpSpMk id="4" creationId="{0818C24D-DBFD-4F7A-8D5B-0CC0FCEEAE68}"/>
          </ac:grpSpMkLst>
        </pc:grpChg>
        <pc:grpChg chg="add">
          <ac:chgData name="" userId="ee571de3636f3f86" providerId="LiveId" clId="{45C9C88E-7815-4CAC-B0EB-4AB76BF9773D}" dt="2025-05-05T19:32:17.467" v="2737"/>
          <ac:grpSpMkLst>
            <pc:docMk/>
            <pc:sldMk cId="2967878682" sldId="267"/>
            <ac:grpSpMk id="8" creationId="{726A734C-7D1B-4491-838E-AC5308F1052A}"/>
          </ac:grpSpMkLst>
        </pc:grpChg>
        <pc:picChg chg="add mod">
          <ac:chgData name="" userId="ee571de3636f3f86" providerId="LiveId" clId="{45C9C88E-7815-4CAC-B0EB-4AB76BF9773D}" dt="2025-05-05T18:08:16.473" v="2056" actId="14100"/>
          <ac:picMkLst>
            <pc:docMk/>
            <pc:sldMk cId="2967878682" sldId="267"/>
            <ac:picMk id="3" creationId="{DFD7BAB0-28FB-47CB-B0C0-7014122C7BC2}"/>
          </ac:picMkLst>
        </pc:picChg>
      </pc:sldChg>
      <pc:sldChg chg="addSp delSp modSp add">
        <pc:chgData name="" userId="ee571de3636f3f86" providerId="LiveId" clId="{45C9C88E-7815-4CAC-B0EB-4AB76BF9773D}" dt="2025-05-05T19:41:43.158" v="2799" actId="1076"/>
        <pc:sldMkLst>
          <pc:docMk/>
          <pc:sldMk cId="2256138087" sldId="268"/>
        </pc:sldMkLst>
        <pc:spChg chg="add mod">
          <ac:chgData name="" userId="ee571de3636f3f86" providerId="LiveId" clId="{45C9C88E-7815-4CAC-B0EB-4AB76BF9773D}" dt="2025-05-05T19:00:15.035" v="2557" actId="1076"/>
          <ac:spMkLst>
            <pc:docMk/>
            <pc:sldMk cId="2256138087" sldId="268"/>
            <ac:spMk id="2" creationId="{AF4D9A5A-0641-4675-9408-C09ECEEDB2EC}"/>
          </ac:spMkLst>
        </pc:spChg>
        <pc:spChg chg="add mod ord">
          <ac:chgData name="" userId="ee571de3636f3f86" providerId="LiveId" clId="{45C9C88E-7815-4CAC-B0EB-4AB76BF9773D}" dt="2025-05-05T18:55:56.822" v="2520" actId="1076"/>
          <ac:spMkLst>
            <pc:docMk/>
            <pc:sldMk cId="2256138087" sldId="268"/>
            <ac:spMk id="5" creationId="{43E741FD-C68C-4E22-BA1C-CCE8E0922CA2}"/>
          </ac:spMkLst>
        </pc:spChg>
        <pc:spChg chg="add mod">
          <ac:chgData name="" userId="ee571de3636f3f86" providerId="LiveId" clId="{45C9C88E-7815-4CAC-B0EB-4AB76BF9773D}" dt="2025-05-05T18:55:50.692" v="2518" actId="20577"/>
          <ac:spMkLst>
            <pc:docMk/>
            <pc:sldMk cId="2256138087" sldId="268"/>
            <ac:spMk id="9" creationId="{BCA0316D-2768-4B31-8CA4-0A0EB376023B}"/>
          </ac:spMkLst>
        </pc:spChg>
        <pc:spChg chg="add del mod">
          <ac:chgData name="" userId="ee571de3636f3f86" providerId="LiveId" clId="{45C9C88E-7815-4CAC-B0EB-4AB76BF9773D}" dt="2025-05-05T18:54:51.592" v="2502"/>
          <ac:spMkLst>
            <pc:docMk/>
            <pc:sldMk cId="2256138087" sldId="268"/>
            <ac:spMk id="10" creationId="{071ED696-8304-4FA2-B9D2-6A4B2F8DD0E8}"/>
          </ac:spMkLst>
        </pc:spChg>
        <pc:spChg chg="add mod">
          <ac:chgData name="" userId="ee571de3636f3f86" providerId="LiveId" clId="{45C9C88E-7815-4CAC-B0EB-4AB76BF9773D}" dt="2025-05-05T18:59:25.522" v="2550" actId="1076"/>
          <ac:spMkLst>
            <pc:docMk/>
            <pc:sldMk cId="2256138087" sldId="268"/>
            <ac:spMk id="14" creationId="{4DC62D9E-02A0-44A6-BBB3-799255C7BE1D}"/>
          </ac:spMkLst>
        </pc:spChg>
        <pc:spChg chg="add mod">
          <ac:chgData name="" userId="ee571de3636f3f86" providerId="LiveId" clId="{45C9C88E-7815-4CAC-B0EB-4AB76BF9773D}" dt="2025-05-05T19:41:43.158" v="2799" actId="1076"/>
          <ac:spMkLst>
            <pc:docMk/>
            <pc:sldMk cId="2256138087" sldId="268"/>
            <ac:spMk id="18" creationId="{74AA8A5D-6B85-4161-AE92-8A2FA563E012}"/>
          </ac:spMkLst>
        </pc:spChg>
        <pc:grpChg chg="add mod ord">
          <ac:chgData name="" userId="ee571de3636f3f86" providerId="LiveId" clId="{45C9C88E-7815-4CAC-B0EB-4AB76BF9773D}" dt="2025-05-05T18:52:12.597" v="2468" actId="167"/>
          <ac:grpSpMkLst>
            <pc:docMk/>
            <pc:sldMk cId="2256138087" sldId="268"/>
            <ac:grpSpMk id="3" creationId="{426D23C6-6EE1-44EA-98CD-C27B57F3B1AB}"/>
          </ac:grpSpMkLst>
        </pc:grpChg>
        <pc:grpChg chg="add mod">
          <ac:chgData name="" userId="ee571de3636f3f86" providerId="LiveId" clId="{45C9C88E-7815-4CAC-B0EB-4AB76BF9773D}" dt="2025-05-05T18:54:49.913" v="2501" actId="1076"/>
          <ac:grpSpMkLst>
            <pc:docMk/>
            <pc:sldMk cId="2256138087" sldId="268"/>
            <ac:grpSpMk id="6" creationId="{357595B0-8EEE-4E58-96FC-CD85F9D02A0C}"/>
          </ac:grpSpMkLst>
        </pc:grpChg>
        <pc:grpChg chg="add mod">
          <ac:chgData name="" userId="ee571de3636f3f86" providerId="LiveId" clId="{45C9C88E-7815-4CAC-B0EB-4AB76BF9773D}" dt="2025-05-05T18:59:35.082" v="2552" actId="1076"/>
          <ac:grpSpMkLst>
            <pc:docMk/>
            <pc:sldMk cId="2256138087" sldId="268"/>
            <ac:grpSpMk id="11" creationId="{FF333EF1-B453-4526-9FDA-B1E04ECD67C4}"/>
          </ac:grpSpMkLst>
        </pc:grpChg>
        <pc:grpChg chg="add">
          <ac:chgData name="" userId="ee571de3636f3f86" providerId="LiveId" clId="{45C9C88E-7815-4CAC-B0EB-4AB76BF9773D}" dt="2025-05-05T19:32:45.473" v="2741"/>
          <ac:grpSpMkLst>
            <pc:docMk/>
            <pc:sldMk cId="2256138087" sldId="268"/>
            <ac:grpSpMk id="15" creationId="{CB86E972-1A44-49C1-8E4B-3834C6FD92EC}"/>
          </ac:grpSpMkLst>
        </pc:grpChg>
      </pc:sldChg>
      <pc:sldChg chg="addSp delSp modSp add">
        <pc:chgData name="" userId="ee571de3636f3f86" providerId="LiveId" clId="{45C9C88E-7815-4CAC-B0EB-4AB76BF9773D}" dt="2025-05-05T19:52:30.962" v="2837" actId="1076"/>
        <pc:sldMkLst>
          <pc:docMk/>
          <pc:sldMk cId="2096382234" sldId="269"/>
        </pc:sldMkLst>
        <pc:spChg chg="add del">
          <ac:chgData name="" userId="ee571de3636f3f86" providerId="LiveId" clId="{45C9C88E-7815-4CAC-B0EB-4AB76BF9773D}" dt="2025-05-05T19:44:29.560" v="2823" actId="478"/>
          <ac:spMkLst>
            <pc:docMk/>
            <pc:sldMk cId="2096382234" sldId="269"/>
            <ac:spMk id="2" creationId="{EDE04F9A-5BBB-4C2B-A5B6-87C4E94F1B4E}"/>
          </ac:spMkLst>
        </pc:spChg>
        <pc:spChg chg="add">
          <ac:chgData name="" userId="ee571de3636f3f86" providerId="LiveId" clId="{45C9C88E-7815-4CAC-B0EB-4AB76BF9773D}" dt="2025-05-05T19:46:15.016" v="2824"/>
          <ac:spMkLst>
            <pc:docMk/>
            <pc:sldMk cId="2096382234" sldId="269"/>
            <ac:spMk id="3" creationId="{5747528B-3C08-42E3-B565-297503E58D8C}"/>
          </ac:spMkLst>
        </pc:spChg>
        <pc:spChg chg="add mod">
          <ac:chgData name="" userId="ee571de3636f3f86" providerId="LiveId" clId="{45C9C88E-7815-4CAC-B0EB-4AB76BF9773D}" dt="2025-05-05T19:48:28.969" v="2835" actId="1076"/>
          <ac:spMkLst>
            <pc:docMk/>
            <pc:sldMk cId="2096382234" sldId="269"/>
            <ac:spMk id="7" creationId="{2A515D4A-9237-4A69-AB65-9211CA793BD7}"/>
          </ac:spMkLst>
        </pc:spChg>
        <pc:grpChg chg="add mod">
          <ac:chgData name="" userId="ee571de3636f3f86" providerId="LiveId" clId="{45C9C88E-7815-4CAC-B0EB-4AB76BF9773D}" dt="2025-05-05T19:52:30.962" v="2837" actId="1076"/>
          <ac:grpSpMkLst>
            <pc:docMk/>
            <pc:sldMk cId="2096382234" sldId="269"/>
            <ac:grpSpMk id="4" creationId="{A9334BF6-1D61-4B0F-B339-7C270F3E780C}"/>
          </ac:grpSpMkLst>
        </pc:grpChg>
        <pc:picChg chg="add del">
          <ac:chgData name="" userId="ee571de3636f3f86" providerId="LiveId" clId="{45C9C88E-7815-4CAC-B0EB-4AB76BF9773D}" dt="2025-05-05T19:48:10.895" v="2831" actId="478"/>
          <ac:picMkLst>
            <pc:docMk/>
            <pc:sldMk cId="2096382234" sldId="269"/>
            <ac:picMk id="8" creationId="{B70DD516-B413-46B5-A513-F4A04C0A5D8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TRAVEL</a:t>
            </a:r>
            <a:r>
              <a:rPr lang="en-GB" baseline="0" dirty="0"/>
              <a:t> TRAFIC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2557736674174774E-2"/>
          <c:y val="9.4739833020627398E-2"/>
          <c:w val="0.9150316328547321"/>
          <c:h val="0.7139386219744365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Chandratala Lake</c:v>
                </c:pt>
                <c:pt idx="1">
                  <c:v>Leh-Ladakh</c:v>
                </c:pt>
                <c:pt idx="2">
                  <c:v>Valley of Flowers</c:v>
                </c:pt>
                <c:pt idx="3">
                  <c:v>Kedarkantha</c:v>
                </c:pt>
                <c:pt idx="4">
                  <c:v>Nandi Hills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</c:v>
                </c:pt>
                <c:pt idx="1">
                  <c:v>0.45</c:v>
                </c:pt>
                <c:pt idx="2">
                  <c:v>0.3</c:v>
                </c:pt>
                <c:pt idx="3">
                  <c:v>0.3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A8-400B-83B1-368854C9F4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Chandratala Lake</c:v>
                </c:pt>
                <c:pt idx="1">
                  <c:v>Leh-Ladakh</c:v>
                </c:pt>
                <c:pt idx="2">
                  <c:v>Valley of Flowers</c:v>
                </c:pt>
                <c:pt idx="3">
                  <c:v>Kedarkantha</c:v>
                </c:pt>
                <c:pt idx="4">
                  <c:v>Nandi Hills</c:v>
                </c:pt>
              </c:strCache>
            </c:strRef>
          </c:cat>
          <c:val>
            <c:numRef>
              <c:f>Sheet1!$C$2:$C$6</c:f>
              <c:numCache>
                <c:formatCode>0%</c:formatCode>
                <c:ptCount val="5"/>
                <c:pt idx="0">
                  <c:v>0.23</c:v>
                </c:pt>
                <c:pt idx="1">
                  <c:v>0.3</c:v>
                </c:pt>
                <c:pt idx="2">
                  <c:v>0.2</c:v>
                </c:pt>
                <c:pt idx="3">
                  <c:v>0.25</c:v>
                </c:pt>
                <c:pt idx="4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A8-400B-83B1-368854C9F4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Chandratala Lake</c:v>
                </c:pt>
                <c:pt idx="1">
                  <c:v>Leh-Ladakh</c:v>
                </c:pt>
                <c:pt idx="2">
                  <c:v>Valley of Flowers</c:v>
                </c:pt>
                <c:pt idx="3">
                  <c:v>Kedarkantha</c:v>
                </c:pt>
                <c:pt idx="4">
                  <c:v>Nandi Hills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CFA8-400B-83B1-368854C9F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25342575"/>
        <c:axId val="430234367"/>
      </c:barChart>
      <c:catAx>
        <c:axId val="225342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0234367"/>
        <c:crosses val="autoZero"/>
        <c:auto val="1"/>
        <c:lblAlgn val="ctr"/>
        <c:lblOffset val="100"/>
        <c:noMultiLvlLbl val="0"/>
      </c:catAx>
      <c:valAx>
        <c:axId val="430234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534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063443241469819"/>
          <c:y val="0.93854699803149622"/>
          <c:w val="0.23380712215513835"/>
          <c:h val="4.84229001347088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5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ekogo.com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39800"/>
            <a:ext cx="7556421" cy="2621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11500" b="1" dirty="0">
              <a:solidFill>
                <a:srgbClr val="101014"/>
              </a:solidFill>
              <a:latin typeface="Playfair Display Bold" pitchFamily="34" charset="0"/>
              <a:ea typeface="Playfair Display Bold" pitchFamily="34" charset="-122"/>
            </a:endParaRPr>
          </a:p>
          <a:p>
            <a:pPr>
              <a:lnSpc>
                <a:spcPts val="5550"/>
              </a:lnSpc>
            </a:pPr>
            <a:r>
              <a:rPr lang="en-US" sz="11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</a:rPr>
              <a:t> </a:t>
            </a:r>
            <a:endParaRPr lang="en-US" sz="11500" dirty="0"/>
          </a:p>
        </p:txBody>
      </p:sp>
      <p:sp>
        <p:nvSpPr>
          <p:cNvPr id="4" name="Text 1"/>
          <p:cNvSpPr/>
          <p:nvPr/>
        </p:nvSpPr>
        <p:spPr>
          <a:xfrm>
            <a:off x="1388149" y="3868621"/>
            <a:ext cx="7556421" cy="1344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dirty="0">
                <a:latin typeface="Mukta Bold" pitchFamily="34" charset="0"/>
                <a:ea typeface="Mukta Bold" pitchFamily="34" charset="-122"/>
              </a:rPr>
              <a:t>by </a:t>
            </a:r>
            <a:r>
              <a:rPr lang="en-US" sz="2400" b="1" dirty="0" err="1">
                <a:latin typeface="Mukta Bold" pitchFamily="34" charset="0"/>
                <a:ea typeface="Mukta Bold" pitchFamily="34" charset="-122"/>
              </a:rPr>
              <a:t>Dhyani</a:t>
            </a:r>
            <a:r>
              <a:rPr lang="en-US" sz="2400" b="1" dirty="0">
                <a:latin typeface="Mukta Bold" pitchFamily="34" charset="0"/>
                <a:ea typeface="Mukta Bold" pitchFamily="34" charset="-122"/>
              </a:rPr>
              <a:t> Chauhan</a:t>
            </a: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01184" y="5435203"/>
            <a:ext cx="14811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Open Sans Medium" pitchFamily="34" charset="0"/>
                <a:ea typeface="Open Sans Medium" pitchFamily="34" charset="-122"/>
                <a:cs typeface="Open Sans Medium" pitchFamily="34" charset="-120"/>
              </a:rPr>
              <a:t>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69969" y="5299996"/>
            <a:ext cx="3152537" cy="156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400" b="1" dirty="0" err="1">
                <a:latin typeface="Mukta Bold" pitchFamily="34" charset="0"/>
                <a:ea typeface="Mukta Bold" pitchFamily="34" charset="-122"/>
              </a:rPr>
              <a:t>Priyal</a:t>
            </a:r>
            <a:r>
              <a:rPr lang="en-US" sz="2400" b="1" dirty="0">
                <a:latin typeface="Mukta Bold" pitchFamily="34" charset="0"/>
                <a:ea typeface="Mukta Bold" pitchFamily="34" charset="-122"/>
              </a:rPr>
              <a:t> Gadhiya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261B2-5536-44C0-B12B-B6387C070F29}"/>
              </a:ext>
            </a:extLst>
          </p:cNvPr>
          <p:cNvSpPr txBox="1"/>
          <p:nvPr/>
        </p:nvSpPr>
        <p:spPr>
          <a:xfrm>
            <a:off x="555516" y="7171587"/>
            <a:ext cx="4078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>
                <a:latin typeface="Palatino Linotype" panose="02040502050505030304" pitchFamily="18" charset="0"/>
              </a:rPr>
              <a:t>Advisor</a:t>
            </a:r>
            <a:r>
              <a:rPr lang="en-GB" sz="2400" b="1" u="sng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 </a:t>
            </a:r>
          </a:p>
          <a:p>
            <a:r>
              <a:rPr lang="en-GB" sz="2400" b="1" dirty="0">
                <a:latin typeface="Palatino Linotype" panose="02040502050505030304" pitchFamily="18" charset="0"/>
              </a:rPr>
              <a:t>Honey Patel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CA2407-D1BD-4D21-99FE-2AD5FAAB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685800"/>
            <a:ext cx="5486400" cy="891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C19B0-462A-40CA-B580-5767A0EA7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1279" y="-145909"/>
            <a:ext cx="1707176" cy="17835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74DA63-FED0-4F24-84BA-410D6BE5FB7E}"/>
              </a:ext>
            </a:extLst>
          </p:cNvPr>
          <p:cNvSpPr txBox="1"/>
          <p:nvPr/>
        </p:nvSpPr>
        <p:spPr>
          <a:xfrm>
            <a:off x="2946238" y="1788908"/>
            <a:ext cx="378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Baskerville Old Face" panose="02020602080505020303" pitchFamily="18" charset="0"/>
              </a:rPr>
              <a:t>Born in the Mountains</a:t>
            </a:r>
            <a:endParaRPr lang="en-HK" sz="2400" b="1" dirty="0">
              <a:latin typeface="Baskerville Old Face" panose="020206020805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695132-5883-47CC-9BE4-D823A0415A50}"/>
              </a:ext>
            </a:extLst>
          </p:cNvPr>
          <p:cNvSpPr/>
          <p:nvPr/>
        </p:nvSpPr>
        <p:spPr>
          <a:xfrm>
            <a:off x="555516" y="1029177"/>
            <a:ext cx="8032968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50"/>
              </a:lnSpc>
            </a:pPr>
            <a:r>
              <a:rPr lang="en-US" sz="5400" b="1" u="sng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WELCOME TO TREKOGO</a:t>
            </a: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EE4AE6F1-0112-485E-9202-E093B24EA031}"/>
              </a:ext>
            </a:extLst>
          </p:cNvPr>
          <p:cNvSpPr/>
          <p:nvPr/>
        </p:nvSpPr>
        <p:spPr>
          <a:xfrm>
            <a:off x="793790" y="3861106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452407"/>
          </a:solidFill>
          <a:ln w="7620">
            <a:solidFill>
              <a:srgbClr val="4D4D51"/>
            </a:solidFill>
            <a:prstDash val="solid"/>
          </a:ln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37ABD4-61B8-4EBB-9D00-D96FE8E2A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82" y="4581819"/>
            <a:ext cx="402371" cy="3962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760260-DAF0-446A-9C00-1A63127D5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23" y="5317091"/>
            <a:ext cx="402371" cy="39627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D8A57DB-1967-41C3-B119-5CF9918D229D}"/>
              </a:ext>
            </a:extLst>
          </p:cNvPr>
          <p:cNvSpPr/>
          <p:nvPr/>
        </p:nvSpPr>
        <p:spPr>
          <a:xfrm>
            <a:off x="1208194" y="4525491"/>
            <a:ext cx="2781787" cy="498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3400"/>
              </a:lnSpc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 </a:t>
            </a:r>
            <a:r>
              <a:rPr lang="en-US" sz="2400" b="1" dirty="0" err="1">
                <a:latin typeface="Mukta Bold" pitchFamily="34" charset="0"/>
                <a:ea typeface="Mukta Bold" pitchFamily="34" charset="-122"/>
                <a:cs typeface="Mukta Bold" pitchFamily="34" charset="-120"/>
              </a:rPr>
              <a:t>Priyanshi</a:t>
            </a:r>
            <a:r>
              <a:rPr lang="en-US" sz="2400" b="1" dirty="0">
                <a:latin typeface="Mukta Bold" pitchFamily="34" charset="0"/>
                <a:ea typeface="Mukta Bold" pitchFamily="34" charset="-122"/>
                <a:cs typeface="Mukta Bold" pitchFamily="34" charset="-120"/>
              </a:rPr>
              <a:t>  </a:t>
            </a:r>
            <a:r>
              <a:rPr lang="en-US" sz="2400" b="1" dirty="0" err="1">
                <a:latin typeface="Mukta Bold" pitchFamily="34" charset="0"/>
                <a:ea typeface="Mukta Bold" pitchFamily="34" charset="-122"/>
                <a:cs typeface="Mukta Bold" pitchFamily="34" charset="-120"/>
              </a:rPr>
              <a:t>Maheriya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A0B4C4-D2D0-48BF-AAB0-5188361618E2}"/>
              </a:ext>
            </a:extLst>
          </p:cNvPr>
          <p:cNvSpPr txBox="1"/>
          <p:nvPr/>
        </p:nvSpPr>
        <p:spPr>
          <a:xfrm>
            <a:off x="780745" y="3893679"/>
            <a:ext cx="594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DC</a:t>
            </a:r>
            <a:endParaRPr lang="en-HK" sz="1600" b="1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223581E-3CEF-4240-A2CF-8656C3534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7605" y="7171587"/>
            <a:ext cx="3704630" cy="961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0D4D6C-712C-4419-901E-DA56773294EA}"/>
              </a:ext>
            </a:extLst>
          </p:cNvPr>
          <p:cNvSpPr txBox="1"/>
          <p:nvPr/>
        </p:nvSpPr>
        <p:spPr>
          <a:xfrm>
            <a:off x="761695" y="4612783"/>
            <a:ext cx="693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PM</a:t>
            </a:r>
            <a:endParaRPr lang="en-HK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FE3D0-0985-4EA3-8672-C99A0286D77B}"/>
              </a:ext>
            </a:extLst>
          </p:cNvPr>
          <p:cNvSpPr txBox="1"/>
          <p:nvPr/>
        </p:nvSpPr>
        <p:spPr>
          <a:xfrm>
            <a:off x="799287" y="5331885"/>
            <a:ext cx="79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PG</a:t>
            </a:r>
            <a:endParaRPr lang="en-HK" b="1" dirty="0">
              <a:solidFill>
                <a:schemeClr val="bg1"/>
              </a:solidFill>
            </a:endParaRPr>
          </a:p>
        </p:txBody>
      </p:sp>
      <p:grpSp>
        <p:nvGrpSpPr>
          <p:cNvPr id="24" name="Group 20">
            <a:extLst>
              <a:ext uri="{FF2B5EF4-FFF2-40B4-BE49-F238E27FC236}">
                <a16:creationId xmlns:a16="http://schemas.microsoft.com/office/drawing/2014/main" id="{D90CEF5F-87A7-419F-86BD-F67B0A401785}"/>
              </a:ext>
            </a:extLst>
          </p:cNvPr>
          <p:cNvGrpSpPr/>
          <p:nvPr/>
        </p:nvGrpSpPr>
        <p:grpSpPr>
          <a:xfrm>
            <a:off x="12923360" y="7587085"/>
            <a:ext cx="1660738" cy="581827"/>
            <a:chOff x="-5661" y="-57150"/>
            <a:chExt cx="343226" cy="182493"/>
          </a:xfrm>
        </p:grpSpPr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2C87659B-87CB-42F1-8A09-3D92EA439DAA}"/>
                </a:ext>
              </a:extLst>
            </p:cNvPr>
            <p:cNvSpPr/>
            <p:nvPr/>
          </p:nvSpPr>
          <p:spPr>
            <a:xfrm>
              <a:off x="-5661" y="11575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28" name="TextBox 22">
              <a:extLst>
                <a:ext uri="{FF2B5EF4-FFF2-40B4-BE49-F238E27FC236}">
                  <a16:creationId xmlns:a16="http://schemas.microsoft.com/office/drawing/2014/main" id="{9E924FF2-C6A4-48CA-8BAA-B57D2C811A59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056280-C59C-431C-906D-2BD33F9F9F5A}"/>
              </a:ext>
            </a:extLst>
          </p:cNvPr>
          <p:cNvSpPr txBox="1"/>
          <p:nvPr/>
        </p:nvSpPr>
        <p:spPr>
          <a:xfrm>
            <a:off x="13219333" y="7860702"/>
            <a:ext cx="104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</a:rPr>
              <a:t>TREKOGO</a:t>
            </a:r>
            <a:endParaRPr lang="en-HK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019468F-A725-4C9F-A774-A44CB6415D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708503"/>
              </p:ext>
            </p:extLst>
          </p:nvPr>
        </p:nvGraphicFramePr>
        <p:xfrm>
          <a:off x="2335696" y="1779106"/>
          <a:ext cx="9959008" cy="5367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3E43B94-7D03-400E-A51E-792A570580F0}"/>
              </a:ext>
            </a:extLst>
          </p:cNvPr>
          <p:cNvSpPr txBox="1"/>
          <p:nvPr/>
        </p:nvSpPr>
        <p:spPr>
          <a:xfrm>
            <a:off x="4075044" y="421546"/>
            <a:ext cx="6112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Travel  </a:t>
            </a:r>
            <a:r>
              <a:rPr lang="en-GB" sz="4800" b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Trafic</a:t>
            </a:r>
            <a:r>
              <a:rPr lang="en-GB" sz="4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Chart</a:t>
            </a:r>
            <a:endParaRPr lang="en-HK" sz="48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4" name="Group 20">
            <a:extLst>
              <a:ext uri="{FF2B5EF4-FFF2-40B4-BE49-F238E27FC236}">
                <a16:creationId xmlns:a16="http://schemas.microsoft.com/office/drawing/2014/main" id="{8A10EB00-6D19-4BA5-8A24-1D1C93A8FD81}"/>
              </a:ext>
            </a:extLst>
          </p:cNvPr>
          <p:cNvGrpSpPr/>
          <p:nvPr/>
        </p:nvGrpSpPr>
        <p:grpSpPr>
          <a:xfrm>
            <a:off x="12897687" y="7768625"/>
            <a:ext cx="1633347" cy="362717"/>
            <a:chOff x="0" y="0"/>
            <a:chExt cx="337565" cy="11376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4757DB0E-DA4E-4083-88A2-7715A6D7DD4A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6" name="TextBox 22">
              <a:extLst>
                <a:ext uri="{FF2B5EF4-FFF2-40B4-BE49-F238E27FC236}">
                  <a16:creationId xmlns:a16="http://schemas.microsoft.com/office/drawing/2014/main" id="{95CE5867-B085-480E-BCB6-5126A0EA1839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EE3BD51-449C-4A08-85CF-AAF3283D4B1A}"/>
              </a:ext>
            </a:extLst>
          </p:cNvPr>
          <p:cNvSpPr/>
          <p:nvPr/>
        </p:nvSpPr>
        <p:spPr>
          <a:xfrm>
            <a:off x="13156611" y="7768625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1147DD-72E0-467E-9224-8DAFACFFD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611" y="-291313"/>
            <a:ext cx="1707176" cy="17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8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26D23C6-6EE1-44EA-98CD-C27B57F3B1AB}"/>
              </a:ext>
            </a:extLst>
          </p:cNvPr>
          <p:cNvGrpSpPr/>
          <p:nvPr/>
        </p:nvGrpSpPr>
        <p:grpSpPr>
          <a:xfrm>
            <a:off x="12690" y="-14094"/>
            <a:ext cx="14630400" cy="4436405"/>
            <a:chOff x="0" y="0"/>
            <a:chExt cx="2127486" cy="70893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8EECDA83-FF2F-4C57-B277-2EF421925CF4}"/>
                </a:ext>
              </a:extLst>
            </p:cNvPr>
            <p:cNvSpPr/>
            <p:nvPr/>
          </p:nvSpPr>
          <p:spPr>
            <a:xfrm>
              <a:off x="0" y="0"/>
              <a:ext cx="2127486" cy="708930"/>
            </a:xfrm>
            <a:custGeom>
              <a:avLst/>
              <a:gdLst/>
              <a:ahLst/>
              <a:cxnLst/>
              <a:rect l="l" t="t" r="r" b="b"/>
              <a:pathLst>
                <a:path w="2127486" h="708930">
                  <a:moveTo>
                    <a:pt x="8888" y="0"/>
                  </a:moveTo>
                  <a:lnTo>
                    <a:pt x="2118598" y="0"/>
                  </a:lnTo>
                  <a:cubicBezTo>
                    <a:pt x="2123507" y="0"/>
                    <a:pt x="2127486" y="3979"/>
                    <a:pt x="2127486" y="8888"/>
                  </a:cubicBezTo>
                  <a:lnTo>
                    <a:pt x="2127486" y="700042"/>
                  </a:lnTo>
                  <a:cubicBezTo>
                    <a:pt x="2127486" y="702399"/>
                    <a:pt x="2126550" y="704660"/>
                    <a:pt x="2124883" y="706327"/>
                  </a:cubicBezTo>
                  <a:cubicBezTo>
                    <a:pt x="2123216" y="707993"/>
                    <a:pt x="2120955" y="708930"/>
                    <a:pt x="2118598" y="708930"/>
                  </a:cubicBezTo>
                  <a:lnTo>
                    <a:pt x="8888" y="708930"/>
                  </a:lnTo>
                  <a:cubicBezTo>
                    <a:pt x="3979" y="708930"/>
                    <a:pt x="0" y="704950"/>
                    <a:pt x="0" y="700042"/>
                  </a:cubicBezTo>
                  <a:lnTo>
                    <a:pt x="0" y="8888"/>
                  </a:lnTo>
                  <a:cubicBezTo>
                    <a:pt x="0" y="6531"/>
                    <a:pt x="936" y="4270"/>
                    <a:pt x="2603" y="2603"/>
                  </a:cubicBezTo>
                  <a:cubicBezTo>
                    <a:pt x="4270" y="936"/>
                    <a:pt x="6531" y="0"/>
                    <a:pt x="8888" y="0"/>
                  </a:cubicBezTo>
                  <a:close/>
                </a:path>
              </a:pathLst>
            </a:custGeom>
            <a:blipFill>
              <a:blip r:embed="rId2"/>
              <a:stretch>
                <a:fillRect t="-49970" b="-49970"/>
              </a:stretch>
            </a:blipFill>
          </p:spPr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F4D9A5A-0641-4675-9408-C09ECEEDB2EC}"/>
              </a:ext>
            </a:extLst>
          </p:cNvPr>
          <p:cNvSpPr/>
          <p:nvPr/>
        </p:nvSpPr>
        <p:spPr>
          <a:xfrm>
            <a:off x="974878" y="628780"/>
            <a:ext cx="50225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dirty="0"/>
              <a:t> </a:t>
            </a:r>
            <a:r>
              <a:rPr lang="en-IN" sz="6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Future</a:t>
            </a:r>
            <a:r>
              <a:rPr lang="en-IN" sz="6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IN" sz="60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Scope</a:t>
            </a:r>
            <a:endParaRPr lang="en-HK" sz="4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6" name="Group 14">
            <a:extLst>
              <a:ext uri="{FF2B5EF4-FFF2-40B4-BE49-F238E27FC236}">
                <a16:creationId xmlns:a16="http://schemas.microsoft.com/office/drawing/2014/main" id="{357595B0-8EEE-4E58-96FC-CD85F9D02A0C}"/>
              </a:ext>
            </a:extLst>
          </p:cNvPr>
          <p:cNvGrpSpPr/>
          <p:nvPr/>
        </p:nvGrpSpPr>
        <p:grpSpPr>
          <a:xfrm>
            <a:off x="1451113" y="3591605"/>
            <a:ext cx="5791750" cy="3842864"/>
            <a:chOff x="0" y="0"/>
            <a:chExt cx="2424187" cy="1304258"/>
          </a:xfrm>
        </p:grpSpPr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2E2F8DCE-159E-459B-A1BE-81C8DC10FEE2}"/>
                </a:ext>
              </a:extLst>
            </p:cNvPr>
            <p:cNvSpPr/>
            <p:nvPr/>
          </p:nvSpPr>
          <p:spPr>
            <a:xfrm>
              <a:off x="0" y="0"/>
              <a:ext cx="2424187" cy="1304258"/>
            </a:xfrm>
            <a:custGeom>
              <a:avLst/>
              <a:gdLst/>
              <a:ahLst/>
              <a:cxnLst/>
              <a:rect l="l" t="t" r="r" b="b"/>
              <a:pathLst>
                <a:path w="2424187" h="1304258">
                  <a:moveTo>
                    <a:pt x="42582" y="0"/>
                  </a:moveTo>
                  <a:lnTo>
                    <a:pt x="2381605" y="0"/>
                  </a:lnTo>
                  <a:cubicBezTo>
                    <a:pt x="2392899" y="0"/>
                    <a:pt x="2403729" y="4486"/>
                    <a:pt x="2411715" y="12472"/>
                  </a:cubicBezTo>
                  <a:cubicBezTo>
                    <a:pt x="2419701" y="20457"/>
                    <a:pt x="2424187" y="31288"/>
                    <a:pt x="2424187" y="42582"/>
                  </a:cubicBezTo>
                  <a:lnTo>
                    <a:pt x="2424187" y="1261677"/>
                  </a:lnTo>
                  <a:cubicBezTo>
                    <a:pt x="2424187" y="1272970"/>
                    <a:pt x="2419701" y="1283801"/>
                    <a:pt x="2411715" y="1291786"/>
                  </a:cubicBezTo>
                  <a:cubicBezTo>
                    <a:pt x="2403729" y="1299772"/>
                    <a:pt x="2392899" y="1304258"/>
                    <a:pt x="2381605" y="1304258"/>
                  </a:cubicBezTo>
                  <a:lnTo>
                    <a:pt x="42582" y="1304258"/>
                  </a:lnTo>
                  <a:cubicBezTo>
                    <a:pt x="31288" y="1304258"/>
                    <a:pt x="20457" y="1299772"/>
                    <a:pt x="12472" y="1291786"/>
                  </a:cubicBezTo>
                  <a:cubicBezTo>
                    <a:pt x="4486" y="1283801"/>
                    <a:pt x="0" y="1272970"/>
                    <a:pt x="0" y="1261677"/>
                  </a:cubicBezTo>
                  <a:lnTo>
                    <a:pt x="0" y="42582"/>
                  </a:lnTo>
                  <a:cubicBezTo>
                    <a:pt x="0" y="31288"/>
                    <a:pt x="4486" y="20457"/>
                    <a:pt x="12472" y="12472"/>
                  </a:cubicBezTo>
                  <a:cubicBezTo>
                    <a:pt x="20457" y="4486"/>
                    <a:pt x="31288" y="0"/>
                    <a:pt x="42582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C8AA2E98-3D9E-4D97-B2BE-9680FC99B92B}"/>
                </a:ext>
              </a:extLst>
            </p:cNvPr>
            <p:cNvSpPr txBox="1"/>
            <p:nvPr/>
          </p:nvSpPr>
          <p:spPr>
            <a:xfrm>
              <a:off x="0" y="-57150"/>
              <a:ext cx="2424187" cy="1361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CA0316D-2768-4B31-8CA4-0A0EB376023B}"/>
              </a:ext>
            </a:extLst>
          </p:cNvPr>
          <p:cNvSpPr/>
          <p:nvPr/>
        </p:nvSpPr>
        <p:spPr>
          <a:xfrm>
            <a:off x="1520020" y="3588081"/>
            <a:ext cx="73152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Expansion:</a:t>
            </a: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Integrate </a:t>
            </a:r>
            <a:r>
              <a:rPr lang="en-GB" sz="2000" dirty="0">
                <a:solidFill>
                  <a:schemeClr val="bg1"/>
                </a:solidFill>
                <a:cs typeface="Arial" panose="020B0604020202020204" pitchFamily="34" charset="0"/>
              </a:rPr>
              <a:t>AI-powered</a:t>
            </a: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route planning</a:t>
            </a:r>
          </a:p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personalized fitness tracking for optimized</a:t>
            </a:r>
          </a:p>
          <a:p>
            <a:r>
              <a:rPr lang="en-GB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trekkingexperiences</a:t>
            </a: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Partnerships:</a:t>
            </a: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Collaborate with local guides and</a:t>
            </a:r>
          </a:p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sustainable tourism initiatives</a:t>
            </a:r>
          </a:p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promote responsible travel.</a:t>
            </a:r>
          </a:p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Technology:</a:t>
            </a:r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 a mobile app with offline </a:t>
            </a:r>
          </a:p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maps, safety alerts,</a:t>
            </a:r>
          </a:p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augmented reality features</a:t>
            </a:r>
          </a:p>
          <a:p>
            <a:r>
              <a:rPr lang="en-GB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enhanced navigation.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FF333EF1-B453-4526-9FDA-B1E04ECD67C4}"/>
              </a:ext>
            </a:extLst>
          </p:cNvPr>
          <p:cNvGrpSpPr/>
          <p:nvPr/>
        </p:nvGrpSpPr>
        <p:grpSpPr>
          <a:xfrm>
            <a:off x="8047101" y="3591605"/>
            <a:ext cx="5791750" cy="3842864"/>
            <a:chOff x="0" y="0"/>
            <a:chExt cx="2424187" cy="1304258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3D0D3119-B03E-4A71-9F21-53178CBF504F}"/>
                </a:ext>
              </a:extLst>
            </p:cNvPr>
            <p:cNvSpPr/>
            <p:nvPr/>
          </p:nvSpPr>
          <p:spPr>
            <a:xfrm>
              <a:off x="0" y="0"/>
              <a:ext cx="2424187" cy="1304258"/>
            </a:xfrm>
            <a:custGeom>
              <a:avLst/>
              <a:gdLst/>
              <a:ahLst/>
              <a:cxnLst/>
              <a:rect l="l" t="t" r="r" b="b"/>
              <a:pathLst>
                <a:path w="2424187" h="1304258">
                  <a:moveTo>
                    <a:pt x="42582" y="0"/>
                  </a:moveTo>
                  <a:lnTo>
                    <a:pt x="2381605" y="0"/>
                  </a:lnTo>
                  <a:cubicBezTo>
                    <a:pt x="2392899" y="0"/>
                    <a:pt x="2403729" y="4486"/>
                    <a:pt x="2411715" y="12472"/>
                  </a:cubicBezTo>
                  <a:cubicBezTo>
                    <a:pt x="2419701" y="20457"/>
                    <a:pt x="2424187" y="31288"/>
                    <a:pt x="2424187" y="42582"/>
                  </a:cubicBezTo>
                  <a:lnTo>
                    <a:pt x="2424187" y="1261677"/>
                  </a:lnTo>
                  <a:cubicBezTo>
                    <a:pt x="2424187" y="1272970"/>
                    <a:pt x="2419701" y="1283801"/>
                    <a:pt x="2411715" y="1291786"/>
                  </a:cubicBezTo>
                  <a:cubicBezTo>
                    <a:pt x="2403729" y="1299772"/>
                    <a:pt x="2392899" y="1304258"/>
                    <a:pt x="2381605" y="1304258"/>
                  </a:cubicBezTo>
                  <a:lnTo>
                    <a:pt x="42582" y="1304258"/>
                  </a:lnTo>
                  <a:cubicBezTo>
                    <a:pt x="31288" y="1304258"/>
                    <a:pt x="20457" y="1299772"/>
                    <a:pt x="12472" y="1291786"/>
                  </a:cubicBezTo>
                  <a:cubicBezTo>
                    <a:pt x="4486" y="1283801"/>
                    <a:pt x="0" y="1272970"/>
                    <a:pt x="0" y="1261677"/>
                  </a:cubicBezTo>
                  <a:lnTo>
                    <a:pt x="0" y="42582"/>
                  </a:lnTo>
                  <a:cubicBezTo>
                    <a:pt x="0" y="31288"/>
                    <a:pt x="4486" y="20457"/>
                    <a:pt x="12472" y="12472"/>
                  </a:cubicBezTo>
                  <a:cubicBezTo>
                    <a:pt x="20457" y="4486"/>
                    <a:pt x="31288" y="0"/>
                    <a:pt x="42582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F7FCE830-258E-49FE-ABEC-30DA1B31B614}"/>
                </a:ext>
              </a:extLst>
            </p:cNvPr>
            <p:cNvSpPr txBox="1"/>
            <p:nvPr/>
          </p:nvSpPr>
          <p:spPr>
            <a:xfrm>
              <a:off x="0" y="-57150"/>
              <a:ext cx="2424187" cy="1361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DC62D9E-02A0-44A6-BBB3-799255C7BE1D}"/>
              </a:ext>
            </a:extLst>
          </p:cNvPr>
          <p:cNvSpPr/>
          <p:nvPr/>
        </p:nvSpPr>
        <p:spPr>
          <a:xfrm>
            <a:off x="8281215" y="4050483"/>
            <a:ext cx="73152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Community: Expand the community forum</a:t>
            </a:r>
          </a:p>
          <a:p>
            <a:r>
              <a:rPr lang="en-GB" sz="2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with user-generated content, expert </a:t>
            </a:r>
          </a:p>
          <a:p>
            <a:r>
              <a:rPr lang="en-GB" sz="2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Q&amp;A sessions, and virtual trekking events.</a:t>
            </a:r>
          </a:p>
          <a:p>
            <a:endParaRPr lang="en-GB" sz="2000" b="1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Personalization: Implement advanced </a:t>
            </a:r>
          </a:p>
          <a:p>
            <a:r>
              <a:rPr lang="en-GB" sz="2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machine learning algorithms to</a:t>
            </a:r>
          </a:p>
          <a:p>
            <a:r>
              <a:rPr lang="en-GB" sz="2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refine travel recommendations based on </a:t>
            </a:r>
          </a:p>
          <a:p>
            <a:r>
              <a:rPr lang="en-GB" sz="2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user </a:t>
            </a:r>
            <a:r>
              <a:rPr lang="en-GB" sz="2000" b="1" dirty="0" err="1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behavior</a:t>
            </a:r>
            <a:r>
              <a:rPr lang="en-GB" sz="20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and preferences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CB86E972-1A44-49C1-8E4B-3834C6FD92EC}"/>
              </a:ext>
            </a:extLst>
          </p:cNvPr>
          <p:cNvGrpSpPr/>
          <p:nvPr/>
        </p:nvGrpSpPr>
        <p:grpSpPr>
          <a:xfrm>
            <a:off x="12897687" y="7768625"/>
            <a:ext cx="1633347" cy="362717"/>
            <a:chOff x="0" y="0"/>
            <a:chExt cx="337565" cy="113768"/>
          </a:xfrm>
        </p:grpSpPr>
        <p:sp>
          <p:nvSpPr>
            <p:cNvPr id="16" name="Freeform 21">
              <a:extLst>
                <a:ext uri="{FF2B5EF4-FFF2-40B4-BE49-F238E27FC236}">
                  <a16:creationId xmlns:a16="http://schemas.microsoft.com/office/drawing/2014/main" id="{E9C8779A-65EC-4728-A29B-B8CD3BB6F13C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17" name="TextBox 22">
              <a:extLst>
                <a:ext uri="{FF2B5EF4-FFF2-40B4-BE49-F238E27FC236}">
                  <a16:creationId xmlns:a16="http://schemas.microsoft.com/office/drawing/2014/main" id="{4EF70026-E356-42D4-AC2A-8F203AC831B4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A8A5D-6B85-4161-AE92-8A2FA563E012}"/>
              </a:ext>
            </a:extLst>
          </p:cNvPr>
          <p:cNvSpPr/>
          <p:nvPr/>
        </p:nvSpPr>
        <p:spPr>
          <a:xfrm>
            <a:off x="13156611" y="7762010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27BD41-8123-4CA0-A7CE-39B37571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611" y="-75255"/>
            <a:ext cx="1707176" cy="17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3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0">
            <a:extLst>
              <a:ext uri="{FF2B5EF4-FFF2-40B4-BE49-F238E27FC236}">
                <a16:creationId xmlns:a16="http://schemas.microsoft.com/office/drawing/2014/main" id="{8D228811-D926-401D-AF6B-22786092114E}"/>
              </a:ext>
            </a:extLst>
          </p:cNvPr>
          <p:cNvGrpSpPr/>
          <p:nvPr/>
        </p:nvGrpSpPr>
        <p:grpSpPr>
          <a:xfrm>
            <a:off x="12891052" y="7690902"/>
            <a:ext cx="1662152" cy="499347"/>
            <a:chOff x="0" y="0"/>
            <a:chExt cx="337565" cy="113768"/>
          </a:xfrm>
        </p:grpSpPr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77296819-C9F8-4820-B369-1F33D9B14CA3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39" name="TextBox 22">
              <a:extLst>
                <a:ext uri="{FF2B5EF4-FFF2-40B4-BE49-F238E27FC236}">
                  <a16:creationId xmlns:a16="http://schemas.microsoft.com/office/drawing/2014/main" id="{F7DA7F8C-F7D6-486B-AAF0-A2B6284F0325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 11"/>
          <p:cNvSpPr/>
          <p:nvPr/>
        </p:nvSpPr>
        <p:spPr>
          <a:xfrm>
            <a:off x="12761952" y="7842764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50"/>
              </a:lnSpc>
            </a:pPr>
            <a:r>
              <a:rPr lang="en-US" b="1" dirty="0">
                <a:solidFill>
                  <a:schemeClr val="bg1"/>
                </a:solidFill>
              </a:rPr>
              <a:t>TREKOGO</a:t>
            </a:r>
          </a:p>
        </p:txBody>
      </p:sp>
      <p:grpSp>
        <p:nvGrpSpPr>
          <p:cNvPr id="32" name="Group 10">
            <a:extLst>
              <a:ext uri="{FF2B5EF4-FFF2-40B4-BE49-F238E27FC236}">
                <a16:creationId xmlns:a16="http://schemas.microsoft.com/office/drawing/2014/main" id="{069FA157-E5C6-4A7C-932C-FBCB04560F87}"/>
              </a:ext>
            </a:extLst>
          </p:cNvPr>
          <p:cNvGrpSpPr/>
          <p:nvPr/>
        </p:nvGrpSpPr>
        <p:grpSpPr>
          <a:xfrm>
            <a:off x="654071" y="1534024"/>
            <a:ext cx="15659553" cy="4974885"/>
            <a:chOff x="0" y="-57150"/>
            <a:chExt cx="5508625" cy="2106155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23AB60F-A4EE-4E89-B273-4F3F918610AF}"/>
                </a:ext>
              </a:extLst>
            </p:cNvPr>
            <p:cNvSpPr/>
            <p:nvPr/>
          </p:nvSpPr>
          <p:spPr>
            <a:xfrm>
              <a:off x="0" y="0"/>
              <a:ext cx="4957185" cy="2049005"/>
            </a:xfrm>
            <a:custGeom>
              <a:avLst/>
              <a:gdLst/>
              <a:ahLst/>
              <a:cxnLst/>
              <a:rect l="l" t="t" r="r" b="b"/>
              <a:pathLst>
                <a:path w="5508625" h="2049005">
                  <a:moveTo>
                    <a:pt x="18739" y="0"/>
                  </a:moveTo>
                  <a:lnTo>
                    <a:pt x="5489886" y="0"/>
                  </a:lnTo>
                  <a:cubicBezTo>
                    <a:pt x="5494856" y="0"/>
                    <a:pt x="5499622" y="1974"/>
                    <a:pt x="5503137" y="5488"/>
                  </a:cubicBezTo>
                  <a:cubicBezTo>
                    <a:pt x="5506651" y="9003"/>
                    <a:pt x="5508625" y="13769"/>
                    <a:pt x="5508625" y="18739"/>
                  </a:cubicBezTo>
                  <a:lnTo>
                    <a:pt x="5508625" y="2030266"/>
                  </a:lnTo>
                  <a:cubicBezTo>
                    <a:pt x="5508625" y="2035236"/>
                    <a:pt x="5506651" y="2040002"/>
                    <a:pt x="5503137" y="2043517"/>
                  </a:cubicBezTo>
                  <a:cubicBezTo>
                    <a:pt x="5499622" y="2047031"/>
                    <a:pt x="5494856" y="2049005"/>
                    <a:pt x="5489886" y="2049005"/>
                  </a:cubicBezTo>
                  <a:lnTo>
                    <a:pt x="18739" y="2049005"/>
                  </a:lnTo>
                  <a:cubicBezTo>
                    <a:pt x="13769" y="2049005"/>
                    <a:pt x="9003" y="2047031"/>
                    <a:pt x="5488" y="2043517"/>
                  </a:cubicBezTo>
                  <a:cubicBezTo>
                    <a:pt x="1974" y="2040002"/>
                    <a:pt x="0" y="2035236"/>
                    <a:pt x="0" y="2030266"/>
                  </a:cubicBezTo>
                  <a:lnTo>
                    <a:pt x="0" y="18739"/>
                  </a:lnTo>
                  <a:cubicBezTo>
                    <a:pt x="0" y="13769"/>
                    <a:pt x="1974" y="9003"/>
                    <a:pt x="5488" y="5488"/>
                  </a:cubicBezTo>
                  <a:cubicBezTo>
                    <a:pt x="9003" y="1974"/>
                    <a:pt x="13769" y="0"/>
                    <a:pt x="18739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0188A41B-CEA3-439D-A29D-74CFC8661F63}"/>
                </a:ext>
              </a:extLst>
            </p:cNvPr>
            <p:cNvSpPr txBox="1"/>
            <p:nvPr/>
          </p:nvSpPr>
          <p:spPr>
            <a:xfrm>
              <a:off x="0" y="-57150"/>
              <a:ext cx="5508625" cy="2106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" name="Text 0"/>
          <p:cNvSpPr/>
          <p:nvPr/>
        </p:nvSpPr>
        <p:spPr>
          <a:xfrm>
            <a:off x="4124444" y="389690"/>
            <a:ext cx="3783092" cy="472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0"/>
              </a:lnSpc>
            </a:pPr>
            <a:r>
              <a:rPr lang="en-IN" sz="4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Conclusion &amp; </a:t>
            </a:r>
            <a:r>
              <a:rPr lang="en-IN" sz="4800" b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Refrences</a:t>
            </a:r>
            <a:endParaRPr lang="en-US" sz="6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015990" y="2980015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020294" y="3668435"/>
            <a:ext cx="2076093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8848642" y="5256778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5930" y="476714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9112568" y="5455563"/>
            <a:ext cx="1891546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15990" y="592189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5990" y="6544333"/>
            <a:ext cx="8084820" cy="499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endParaRPr lang="en-US" sz="3900" dirty="0"/>
          </a:p>
        </p:txBody>
      </p:sp>
      <p:sp>
        <p:nvSpPr>
          <p:cNvPr id="15" name="Text 12"/>
          <p:cNvSpPr/>
          <p:nvPr/>
        </p:nvSpPr>
        <p:spPr>
          <a:xfrm>
            <a:off x="6015990" y="7569875"/>
            <a:ext cx="8084820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endParaRPr lang="en-US" sz="11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CA6DDF-D8E1-411A-A7D2-88A7FEB32F5D}"/>
              </a:ext>
            </a:extLst>
          </p:cNvPr>
          <p:cNvSpPr/>
          <p:nvPr/>
        </p:nvSpPr>
        <p:spPr>
          <a:xfrm>
            <a:off x="1468414" y="2289746"/>
            <a:ext cx="1893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HK" sz="2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Summary </a:t>
            </a:r>
            <a:r>
              <a:rPr lang="en-HK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  <a:endParaRPr lang="en-HK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F86C04-FA06-4257-9C82-2A4926B8B9F7}"/>
              </a:ext>
            </a:extLst>
          </p:cNvPr>
          <p:cNvSpPr txBox="1"/>
          <p:nvPr/>
        </p:nvSpPr>
        <p:spPr>
          <a:xfrm>
            <a:off x="1627672" y="2751411"/>
            <a:ext cx="30612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Trekogo</a:t>
            </a:r>
            <a:r>
              <a:rPr lang="en-GB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comprehensive travel website designed to connect users with unique trekking experiences. Key features include personalized recommendations, detailed trail information, secure booking options, and a vibrant community forum.</a:t>
            </a:r>
          </a:p>
          <a:p>
            <a:endParaRPr lang="en-HK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F0BA82-4FCA-40B1-86DA-CE4C08155173}"/>
              </a:ext>
            </a:extLst>
          </p:cNvPr>
          <p:cNvSpPr/>
          <p:nvPr/>
        </p:nvSpPr>
        <p:spPr>
          <a:xfrm>
            <a:off x="10292656" y="2446212"/>
            <a:ext cx="2092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HK" sz="2000" b="1" dirty="0">
                <a:solidFill>
                  <a:schemeClr val="bg1"/>
                </a:solidFill>
              </a:rPr>
              <a:t> </a:t>
            </a:r>
            <a:r>
              <a:rPr lang="en-HK" sz="2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References :</a:t>
            </a:r>
            <a:endParaRPr lang="en-HK" sz="20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5D9030-595F-4386-9407-F177B68CA1C1}"/>
              </a:ext>
            </a:extLst>
          </p:cNvPr>
          <p:cNvSpPr txBox="1"/>
          <p:nvPr/>
        </p:nvSpPr>
        <p:spPr>
          <a:xfrm>
            <a:off x="10504286" y="2858482"/>
            <a:ext cx="2435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&amp; </a:t>
            </a:r>
            <a:r>
              <a:rPr lang="en-HK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invicinble</a:t>
            </a:r>
            <a:r>
              <a:rPr lang="en-HK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HK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</a:t>
            </a:r>
            <a:endParaRPr lang="en-HK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14">
            <a:extLst>
              <a:ext uri="{FF2B5EF4-FFF2-40B4-BE49-F238E27FC236}">
                <a16:creationId xmlns:a16="http://schemas.microsoft.com/office/drawing/2014/main" id="{CC1A6CCA-4A20-4281-BBBF-ED78311C6364}"/>
              </a:ext>
            </a:extLst>
          </p:cNvPr>
          <p:cNvGrpSpPr/>
          <p:nvPr/>
        </p:nvGrpSpPr>
        <p:grpSpPr>
          <a:xfrm>
            <a:off x="5435377" y="1147270"/>
            <a:ext cx="3907580" cy="5935059"/>
            <a:chOff x="0" y="0"/>
            <a:chExt cx="329125" cy="545778"/>
          </a:xfrm>
        </p:grpSpPr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0DAD81C9-84AE-4FEA-B787-CFFBBE6EE47D}"/>
                </a:ext>
              </a:extLst>
            </p:cNvPr>
            <p:cNvSpPr/>
            <p:nvPr/>
          </p:nvSpPr>
          <p:spPr>
            <a:xfrm>
              <a:off x="0" y="0"/>
              <a:ext cx="329125" cy="545778"/>
            </a:xfrm>
            <a:custGeom>
              <a:avLst/>
              <a:gdLst/>
              <a:ahLst/>
              <a:cxnLst/>
              <a:rect l="l" t="t" r="r" b="b"/>
              <a:pathLst>
                <a:path w="329125" h="545778">
                  <a:moveTo>
                    <a:pt x="40432" y="0"/>
                  </a:moveTo>
                  <a:lnTo>
                    <a:pt x="288693" y="0"/>
                  </a:lnTo>
                  <a:cubicBezTo>
                    <a:pt x="299416" y="0"/>
                    <a:pt x="309701" y="4260"/>
                    <a:pt x="317283" y="11842"/>
                  </a:cubicBezTo>
                  <a:cubicBezTo>
                    <a:pt x="324866" y="19425"/>
                    <a:pt x="329125" y="29709"/>
                    <a:pt x="329125" y="40432"/>
                  </a:cubicBezTo>
                  <a:lnTo>
                    <a:pt x="329125" y="505346"/>
                  </a:lnTo>
                  <a:cubicBezTo>
                    <a:pt x="329125" y="527676"/>
                    <a:pt x="311023" y="545778"/>
                    <a:pt x="288693" y="545778"/>
                  </a:cubicBezTo>
                  <a:lnTo>
                    <a:pt x="40432" y="545778"/>
                  </a:lnTo>
                  <a:cubicBezTo>
                    <a:pt x="18102" y="545778"/>
                    <a:pt x="0" y="527676"/>
                    <a:pt x="0" y="505346"/>
                  </a:cubicBezTo>
                  <a:lnTo>
                    <a:pt x="0" y="40432"/>
                  </a:lnTo>
                  <a:cubicBezTo>
                    <a:pt x="0" y="18102"/>
                    <a:pt x="18102" y="0"/>
                    <a:pt x="40432" y="0"/>
                  </a:cubicBezTo>
                  <a:close/>
                </a:path>
              </a:pathLst>
            </a:custGeom>
            <a:blipFill>
              <a:blip r:embed="rId3"/>
              <a:stretch>
                <a:fillRect l="-5241" r="-5241"/>
              </a:stretch>
            </a:blipFill>
          </p:spPr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18D0B75-DDF6-4644-BB53-66E882FBB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1279" y="-132221"/>
            <a:ext cx="1707176" cy="178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0B72F5FD-7F4E-4A34-A9D0-786278B714D1}"/>
              </a:ext>
            </a:extLst>
          </p:cNvPr>
          <p:cNvSpPr/>
          <p:nvPr/>
        </p:nvSpPr>
        <p:spPr>
          <a:xfrm flipH="1">
            <a:off x="-44453" y="0"/>
            <a:ext cx="14719302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  <p:txBody>
          <a:bodyPr/>
          <a:lstStyle/>
          <a:p>
            <a:pPr algn="ctr">
              <a:lnSpc>
                <a:spcPts val="23820"/>
              </a:lnSpc>
            </a:pPr>
            <a:endParaRPr lang="en-US" sz="13800" b="1" spc="-1357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20">
            <a:extLst>
              <a:ext uri="{FF2B5EF4-FFF2-40B4-BE49-F238E27FC236}">
                <a16:creationId xmlns:a16="http://schemas.microsoft.com/office/drawing/2014/main" id="{4BAD9A21-7E74-4C53-90CD-B5117DA7E918}"/>
              </a:ext>
            </a:extLst>
          </p:cNvPr>
          <p:cNvGrpSpPr/>
          <p:nvPr/>
        </p:nvGrpSpPr>
        <p:grpSpPr>
          <a:xfrm>
            <a:off x="12968248" y="7602002"/>
            <a:ext cx="1662152" cy="499347"/>
            <a:chOff x="0" y="0"/>
            <a:chExt cx="337565" cy="113768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6E20658F-E5FA-4EDB-89A7-688025B9B684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F4F253D1-78C4-4704-B5FE-31C8759C02A2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DC5321B-9219-467F-95A2-A3EDBB6A69F5}"/>
              </a:ext>
            </a:extLst>
          </p:cNvPr>
          <p:cNvSpPr/>
          <p:nvPr/>
        </p:nvSpPr>
        <p:spPr>
          <a:xfrm>
            <a:off x="7315200" y="751891"/>
            <a:ext cx="4380045" cy="2838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3820"/>
              </a:lnSpc>
            </a:pPr>
            <a:r>
              <a:rPr lang="en-US" sz="13800" b="1" spc="-1357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Poppins"/>
              </a:rPr>
              <a:t>Thank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F0F41-C91A-4D5E-BC6C-23365AAA0B6A}"/>
              </a:ext>
            </a:extLst>
          </p:cNvPr>
          <p:cNvSpPr txBox="1"/>
          <p:nvPr/>
        </p:nvSpPr>
        <p:spPr>
          <a:xfrm>
            <a:off x="8026400" y="2980568"/>
            <a:ext cx="38339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You!</a:t>
            </a:r>
            <a:endParaRPr lang="en-HK" sz="11500" b="1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10EF92-4DF1-4ACA-BA95-2DAA7E1C1740}"/>
              </a:ext>
            </a:extLst>
          </p:cNvPr>
          <p:cNvSpPr/>
          <p:nvPr/>
        </p:nvSpPr>
        <p:spPr>
          <a:xfrm>
            <a:off x="7222833" y="2783891"/>
            <a:ext cx="184731" cy="2661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3820"/>
              </a:lnSpc>
            </a:pPr>
            <a:endParaRPr lang="en-US" sz="9600" spc="-1357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7268B-2C47-48AC-BF1E-529C2AB26867}"/>
              </a:ext>
            </a:extLst>
          </p:cNvPr>
          <p:cNvSpPr txBox="1"/>
          <p:nvPr/>
        </p:nvSpPr>
        <p:spPr>
          <a:xfrm>
            <a:off x="13164323" y="7666127"/>
            <a:ext cx="1270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TREKOGO</a:t>
            </a:r>
            <a:endParaRPr lang="en-HK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6BDB5-577A-47FC-B237-AD30D4C98D8B}"/>
              </a:ext>
            </a:extLst>
          </p:cNvPr>
          <p:cNvSpPr txBox="1"/>
          <p:nvPr/>
        </p:nvSpPr>
        <p:spPr>
          <a:xfrm>
            <a:off x="10891023" y="5153322"/>
            <a:ext cx="227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Contact us:</a:t>
            </a:r>
            <a:endParaRPr lang="en-HK" sz="2800" b="1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8FFB4B-5271-4C62-8CED-5974ADA2AE66}"/>
              </a:ext>
            </a:extLst>
          </p:cNvPr>
          <p:cNvSpPr/>
          <p:nvPr/>
        </p:nvSpPr>
        <p:spPr>
          <a:xfrm>
            <a:off x="11054675" y="5628842"/>
            <a:ext cx="1768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+123-456-7890</a:t>
            </a:r>
            <a:endParaRPr lang="en-HK" sz="20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299039-0C41-41D0-9D25-83F7DFAD4C04}"/>
              </a:ext>
            </a:extLst>
          </p:cNvPr>
          <p:cNvSpPr txBox="1"/>
          <p:nvPr/>
        </p:nvSpPr>
        <p:spPr>
          <a:xfrm>
            <a:off x="11121667" y="5982792"/>
            <a:ext cx="1846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www.trekogo.com</a:t>
            </a:r>
            <a:endParaRPr lang="en-HK" sz="14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BA3DB6-9DEC-41B1-A7D3-D936A5EF7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0040" y="-139872"/>
            <a:ext cx="1707176" cy="17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8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11">
            <a:extLst>
              <a:ext uri="{FF2B5EF4-FFF2-40B4-BE49-F238E27FC236}">
                <a16:creationId xmlns:a16="http://schemas.microsoft.com/office/drawing/2014/main" id="{CFC3027E-8706-48CC-94D0-E4B754D7616F}"/>
              </a:ext>
            </a:extLst>
          </p:cNvPr>
          <p:cNvGrpSpPr/>
          <p:nvPr/>
        </p:nvGrpSpPr>
        <p:grpSpPr>
          <a:xfrm>
            <a:off x="-4827" y="-208141"/>
            <a:ext cx="14650278" cy="3994273"/>
            <a:chOff x="0" y="0"/>
            <a:chExt cx="1206142" cy="551079"/>
          </a:xfrm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61A4866-60D0-4096-8959-F58FD4A8B833}"/>
                </a:ext>
              </a:extLst>
            </p:cNvPr>
            <p:cNvSpPr/>
            <p:nvPr/>
          </p:nvSpPr>
          <p:spPr>
            <a:xfrm>
              <a:off x="0" y="0"/>
              <a:ext cx="1206142" cy="551079"/>
            </a:xfrm>
            <a:custGeom>
              <a:avLst/>
              <a:gdLst/>
              <a:ahLst/>
              <a:cxnLst/>
              <a:rect l="l" t="t" r="r" b="b"/>
              <a:pathLst>
                <a:path w="1206142" h="551079">
                  <a:moveTo>
                    <a:pt x="22872" y="0"/>
                  </a:moveTo>
                  <a:lnTo>
                    <a:pt x="1183270" y="0"/>
                  </a:lnTo>
                  <a:cubicBezTo>
                    <a:pt x="1189336" y="0"/>
                    <a:pt x="1195154" y="2410"/>
                    <a:pt x="1199443" y="6699"/>
                  </a:cubicBezTo>
                  <a:cubicBezTo>
                    <a:pt x="1203733" y="10988"/>
                    <a:pt x="1206142" y="16806"/>
                    <a:pt x="1206142" y="22872"/>
                  </a:cubicBezTo>
                  <a:lnTo>
                    <a:pt x="1206142" y="528207"/>
                  </a:lnTo>
                  <a:cubicBezTo>
                    <a:pt x="1206142" y="540839"/>
                    <a:pt x="1195902" y="551079"/>
                    <a:pt x="1183270" y="551079"/>
                  </a:cubicBezTo>
                  <a:lnTo>
                    <a:pt x="22872" y="551079"/>
                  </a:lnTo>
                  <a:cubicBezTo>
                    <a:pt x="10240" y="551079"/>
                    <a:pt x="0" y="540839"/>
                    <a:pt x="0" y="528207"/>
                  </a:cubicBezTo>
                  <a:lnTo>
                    <a:pt x="0" y="22872"/>
                  </a:lnTo>
                  <a:cubicBezTo>
                    <a:pt x="0" y="10240"/>
                    <a:pt x="10240" y="0"/>
                    <a:pt x="22872" y="0"/>
                  </a:cubicBezTo>
                  <a:close/>
                </a:path>
              </a:pathLst>
            </a:custGeom>
            <a:blipFill>
              <a:blip r:embed="rId3"/>
              <a:stretch>
                <a:fillRect t="-22910" b="-22910"/>
              </a:stretch>
            </a:blipFill>
          </p:spPr>
        </p:sp>
      </p:grpSp>
      <p:sp>
        <p:nvSpPr>
          <p:cNvPr id="3" name="Text 0"/>
          <p:cNvSpPr/>
          <p:nvPr/>
        </p:nvSpPr>
        <p:spPr>
          <a:xfrm>
            <a:off x="2761467" y="3976610"/>
            <a:ext cx="8129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10101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INTRODUCTION TO TREKOGO</a:t>
            </a:r>
            <a:endParaRPr lang="en-US" sz="4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42817" y="49649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750692" y="5042128"/>
            <a:ext cx="28810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HK" sz="24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Project Background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4788" y="5665771"/>
            <a:ext cx="3421499" cy="894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dirty="0" err="1"/>
              <a:t>Trekogo</a:t>
            </a:r>
            <a:r>
              <a:rPr lang="en-GB" dirty="0"/>
              <a:t> is a travel website that simplifies trip planning. It was created from a love of travel and a need for easier planning</a:t>
            </a:r>
            <a:r>
              <a:rPr lang="en-GB" sz="1600" dirty="0"/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799137" y="49443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4397833" y="5042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HK" sz="2400" b="1" dirty="0"/>
              <a:t>Problem Statement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984490" y="5665771"/>
            <a:ext cx="3421499" cy="1480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dirty="0"/>
              <a:t>Travelers face scattered information and generic suggestions. Personalization is missing in many platforms, making unique experiences hard to find.</a:t>
            </a:r>
          </a:p>
          <a:p>
            <a:pPr lvl="1">
              <a:lnSpc>
                <a:spcPts val="2850"/>
              </a:lnSpc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738253" y="49435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8389113" y="5024339"/>
            <a:ext cx="2835235" cy="51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Our Solution</a:t>
            </a:r>
            <a:endParaRPr lang="en-US" sz="2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899808" y="566178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dirty="0" err="1"/>
              <a:t>Trekogo</a:t>
            </a:r>
            <a:r>
              <a:rPr lang="en-GB" dirty="0"/>
              <a:t> offers personalized recommendations and easy itinerary building. It uses smart algorithms to tailor trips to your unique tastes.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3CA7C-2E88-4FC5-8712-59AF93A83A82}"/>
              </a:ext>
            </a:extLst>
          </p:cNvPr>
          <p:cNvSpPr txBox="1"/>
          <p:nvPr/>
        </p:nvSpPr>
        <p:spPr>
          <a:xfrm>
            <a:off x="11426505" y="5654422"/>
            <a:ext cx="28875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platform makes travel confident and simple. It creates memorable journeys by focusing on personal interests, saving time and effort.</a:t>
            </a:r>
          </a:p>
          <a:p>
            <a:endParaRPr lang="en-HK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A141A602-0385-4CD4-A842-83DDBFE64B22}"/>
              </a:ext>
            </a:extLst>
          </p:cNvPr>
          <p:cNvSpPr/>
          <p:nvPr/>
        </p:nvSpPr>
        <p:spPr>
          <a:xfrm>
            <a:off x="11224348" y="494352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9D8AD1-FBF3-4032-9B8D-B2834CE2C389}"/>
              </a:ext>
            </a:extLst>
          </p:cNvPr>
          <p:cNvSpPr txBox="1"/>
          <p:nvPr/>
        </p:nvSpPr>
        <p:spPr>
          <a:xfrm>
            <a:off x="11875936" y="4888309"/>
            <a:ext cx="183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Importance of the Project</a:t>
            </a: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006943E1-0129-4E85-B41E-4CF46C0E6FB5}"/>
              </a:ext>
            </a:extLst>
          </p:cNvPr>
          <p:cNvGrpSpPr/>
          <p:nvPr/>
        </p:nvGrpSpPr>
        <p:grpSpPr>
          <a:xfrm>
            <a:off x="12870296" y="7586418"/>
            <a:ext cx="1660738" cy="581827"/>
            <a:chOff x="-5661" y="-57150"/>
            <a:chExt cx="343226" cy="182493"/>
          </a:xfrm>
        </p:grpSpPr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0A1DB90F-F34E-4947-9012-7DC40AA8546D}"/>
                </a:ext>
              </a:extLst>
            </p:cNvPr>
            <p:cNvSpPr/>
            <p:nvPr/>
          </p:nvSpPr>
          <p:spPr>
            <a:xfrm>
              <a:off x="-5661" y="11575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E5A47C23-9673-4211-977F-559F1AD4768D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EDBB5C4-3117-4E70-BFAE-DB52DD567870}"/>
              </a:ext>
            </a:extLst>
          </p:cNvPr>
          <p:cNvSpPr/>
          <p:nvPr/>
        </p:nvSpPr>
        <p:spPr>
          <a:xfrm>
            <a:off x="13129220" y="7804677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90D79F-A0C2-4BAB-B002-1F26975F5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2586" y="-446610"/>
            <a:ext cx="1389678" cy="1783525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99ECAA19-0D87-4DCB-976C-7ABE0821C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HK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Footprint Adventure: Sustainable Practise Travel Company in Nepal">
            <a:extLst>
              <a:ext uri="{FF2B5EF4-FFF2-40B4-BE49-F238E27FC236}">
                <a16:creationId xmlns:a16="http://schemas.microsoft.com/office/drawing/2014/main" id="{66BBD9CC-D655-4E7D-ACDA-D10B0E91F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76" y="9560"/>
            <a:ext cx="6069806" cy="82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/>
          <p:cNvSpPr/>
          <p:nvPr/>
        </p:nvSpPr>
        <p:spPr>
          <a:xfrm>
            <a:off x="7153531" y="4263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10101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Project Objectives</a:t>
            </a:r>
            <a:endParaRPr lang="en-US" sz="54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481018"/>
            <a:ext cx="7556421" cy="1511023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HK" dirty="0"/>
          </a:p>
        </p:txBody>
      </p:sp>
      <p:sp>
        <p:nvSpPr>
          <p:cNvPr id="5" name="Text 2"/>
          <p:cNvSpPr/>
          <p:nvPr/>
        </p:nvSpPr>
        <p:spPr>
          <a:xfrm>
            <a:off x="6493487" y="1507435"/>
            <a:ext cx="29808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User-friendly Platform</a:t>
            </a:r>
            <a:endParaRPr lang="en-US" sz="2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07003" y="1880771"/>
            <a:ext cx="7102793" cy="1065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dirty="0" err="1"/>
              <a:t>Trekogo</a:t>
            </a:r>
            <a:r>
              <a:rPr lang="en-GB" dirty="0"/>
              <a:t> is designed for effortless navigation, ensuring a smooth and enjoyable </a:t>
            </a:r>
          </a:p>
          <a:p>
            <a:pPr>
              <a:lnSpc>
                <a:spcPts val="2850"/>
              </a:lnSpc>
            </a:pPr>
            <a:r>
              <a:rPr lang="en-GB" dirty="0"/>
              <a:t>experience from the moment you arrive. </a:t>
            </a:r>
          </a:p>
          <a:p>
            <a:pPr>
              <a:lnSpc>
                <a:spcPts val="2850"/>
              </a:lnSpc>
            </a:pPr>
            <a:r>
              <a:rPr lang="en-GB" dirty="0"/>
              <a:t>Find destinations, activities, and travel tips with ease.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128129"/>
            <a:ext cx="7556421" cy="1397675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HK" dirty="0"/>
          </a:p>
        </p:txBody>
      </p:sp>
      <p:sp>
        <p:nvSpPr>
          <p:cNvPr id="8" name="Text 5"/>
          <p:cNvSpPr/>
          <p:nvPr/>
        </p:nvSpPr>
        <p:spPr>
          <a:xfrm>
            <a:off x="6493487" y="3226196"/>
            <a:ext cx="4190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Personalized Recommendations</a:t>
            </a:r>
            <a:endParaRPr lang="en-US" sz="2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404035" y="3587581"/>
            <a:ext cx="7556421" cy="8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dirty="0" err="1"/>
              <a:t>Trekogo</a:t>
            </a:r>
            <a:r>
              <a:rPr lang="en-GB" dirty="0"/>
              <a:t> learns your travel style and preferences to suggest experiences tailored</a:t>
            </a:r>
          </a:p>
          <a:p>
            <a:pPr>
              <a:lnSpc>
                <a:spcPts val="2850"/>
              </a:lnSpc>
            </a:pPr>
            <a:r>
              <a:rPr lang="en-GB" dirty="0"/>
              <a:t> just for </a:t>
            </a:r>
            <a:r>
              <a:rPr lang="en-GB" dirty="0" err="1"/>
              <a:t>you.Discover</a:t>
            </a:r>
            <a:r>
              <a:rPr lang="en-GB" dirty="0"/>
              <a:t> hidden gems and unique adventures you'll love.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dirty="0"/>
          </a:p>
        </p:txBody>
      </p:sp>
      <p:sp>
        <p:nvSpPr>
          <p:cNvPr id="10" name="Shape 7"/>
          <p:cNvSpPr/>
          <p:nvPr/>
        </p:nvSpPr>
        <p:spPr>
          <a:xfrm>
            <a:off x="6280188" y="4661892"/>
            <a:ext cx="7556421" cy="1488401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6493487" y="4771258"/>
            <a:ext cx="283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Streamlined Booking</a:t>
            </a:r>
            <a:endParaRPr lang="en-US" sz="2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07004" y="5083015"/>
            <a:ext cx="7102793" cy="1530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dirty="0"/>
              <a:t>Say goodbye to travel planning headaches! </a:t>
            </a:r>
          </a:p>
          <a:p>
            <a:pPr>
              <a:lnSpc>
                <a:spcPts val="2850"/>
              </a:lnSpc>
            </a:pPr>
            <a:r>
              <a:rPr lang="en-GB" dirty="0" err="1"/>
              <a:t>Trekogo</a:t>
            </a:r>
            <a:r>
              <a:rPr lang="en-GB" dirty="0"/>
              <a:t> simplifies booking flights, accommodations, and activities,</a:t>
            </a:r>
          </a:p>
          <a:p>
            <a:pPr>
              <a:lnSpc>
                <a:spcPts val="2850"/>
              </a:lnSpc>
            </a:pPr>
            <a:r>
              <a:rPr lang="en-GB" dirty="0"/>
              <a:t>all in one place Get the best deals and confirm your trip with confidence.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533763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  <p:txBody>
          <a:bodyPr/>
          <a:lstStyle/>
          <a:p>
            <a:endParaRPr lang="en-HK" dirty="0"/>
          </a:p>
        </p:txBody>
      </p:sp>
      <p:sp>
        <p:nvSpPr>
          <p:cNvPr id="14" name="Text 11"/>
          <p:cNvSpPr/>
          <p:nvPr/>
        </p:nvSpPr>
        <p:spPr>
          <a:xfrm>
            <a:off x="6507004" y="6277998"/>
            <a:ext cx="32295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Community Engagement</a:t>
            </a:r>
            <a:endParaRPr lang="en-US" sz="2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07004" y="6630772"/>
            <a:ext cx="10240431" cy="122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dirty="0"/>
              <a:t>Connect with fellow </a:t>
            </a:r>
            <a:r>
              <a:rPr lang="en-GB" dirty="0" err="1"/>
              <a:t>travelers</a:t>
            </a:r>
            <a:r>
              <a:rPr lang="en-GB" dirty="0"/>
              <a:t>, share your experiences, and get inspired!</a:t>
            </a:r>
          </a:p>
          <a:p>
            <a:pPr>
              <a:lnSpc>
                <a:spcPts val="2850"/>
              </a:lnSpc>
            </a:pPr>
            <a:r>
              <a:rPr lang="en-GB" dirty="0" err="1"/>
              <a:t>Trekogo</a:t>
            </a:r>
            <a:r>
              <a:rPr lang="en-GB" dirty="0"/>
              <a:t> fosters a vibrant community where you can exchange tips,</a:t>
            </a:r>
          </a:p>
          <a:p>
            <a:pPr>
              <a:lnSpc>
                <a:spcPts val="2850"/>
              </a:lnSpc>
            </a:pPr>
            <a:r>
              <a:rPr lang="en-GB" dirty="0"/>
              <a:t>discover new destinations, and build lasting friendships.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7F80CA79-7D5C-49AE-8CDA-3E612007C006}"/>
              </a:ext>
            </a:extLst>
          </p:cNvPr>
          <p:cNvGrpSpPr/>
          <p:nvPr/>
        </p:nvGrpSpPr>
        <p:grpSpPr>
          <a:xfrm>
            <a:off x="12824122" y="7627598"/>
            <a:ext cx="1806278" cy="544924"/>
            <a:chOff x="0" y="-57150"/>
            <a:chExt cx="338788" cy="170918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49AFE9B-B54A-41E8-8FDC-E41CB90C7A93}"/>
                </a:ext>
              </a:extLst>
            </p:cNvPr>
            <p:cNvSpPr/>
            <p:nvPr/>
          </p:nvSpPr>
          <p:spPr>
            <a:xfrm>
              <a:off x="1223" y="-4121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8CDF176-CF34-4A0E-8D01-EA830BA283E0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2B5717E-B21E-4770-8568-57F508FF7A46}"/>
              </a:ext>
            </a:extLst>
          </p:cNvPr>
          <p:cNvSpPr/>
          <p:nvPr/>
        </p:nvSpPr>
        <p:spPr>
          <a:xfrm>
            <a:off x="13221881" y="7786790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7956A9-D9C7-44E5-B2F5-F4F8AE9D6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357" y="-382084"/>
            <a:ext cx="1549833" cy="178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3CB77572-9314-49D4-B02D-E502B19B7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088" y="0"/>
            <a:ext cx="6740312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35925" y="578168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10101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Technology </a:t>
            </a:r>
            <a:r>
              <a:rPr lang="en-US" sz="4400" b="1" dirty="0">
                <a:solidFill>
                  <a:srgbClr val="10101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Stack</a:t>
            </a:r>
            <a:endParaRPr lang="en-US" sz="4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186041" y="1880711"/>
            <a:ext cx="630793" cy="22860"/>
          </a:xfrm>
          <a:prstGeom prst="roundRect">
            <a:avLst>
              <a:gd name="adj" fmla="val 137978"/>
            </a:avLst>
          </a:prstGeom>
          <a:solidFill>
            <a:srgbClr val="C6C6D2"/>
          </a:solidFill>
          <a:ln/>
        </p:spPr>
      </p:sp>
      <p:sp>
        <p:nvSpPr>
          <p:cNvPr id="5" name="Shape 3"/>
          <p:cNvSpPr/>
          <p:nvPr/>
        </p:nvSpPr>
        <p:spPr>
          <a:xfrm>
            <a:off x="735866" y="1655683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6" name="Text 4"/>
          <p:cNvSpPr/>
          <p:nvPr/>
        </p:nvSpPr>
        <p:spPr>
          <a:xfrm>
            <a:off x="814626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2023824" y="1727954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Frontend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2023824" y="2182654"/>
            <a:ext cx="118706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 and </a:t>
            </a:r>
            <a:r>
              <a:rPr lang="en-US" sz="165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css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interactive user experience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186041" y="3164562"/>
            <a:ext cx="630793" cy="22860"/>
          </a:xfrm>
          <a:prstGeom prst="roundRect">
            <a:avLst>
              <a:gd name="adj" fmla="val 137978"/>
            </a:avLst>
          </a:prstGeom>
          <a:solidFill>
            <a:srgbClr val="C6C6D2"/>
          </a:solidFill>
          <a:ln/>
        </p:spPr>
      </p:sp>
      <p:sp>
        <p:nvSpPr>
          <p:cNvPr id="10" name="Shape 8"/>
          <p:cNvSpPr/>
          <p:nvPr/>
        </p:nvSpPr>
        <p:spPr>
          <a:xfrm>
            <a:off x="735866" y="2939534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1" name="Text 9"/>
          <p:cNvSpPr/>
          <p:nvPr/>
        </p:nvSpPr>
        <p:spPr>
          <a:xfrm>
            <a:off x="814626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2023824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Backend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2023824" y="3466505"/>
            <a:ext cx="118706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with Express.js for robust API development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1186041" y="4448413"/>
            <a:ext cx="630793" cy="22860"/>
          </a:xfrm>
          <a:prstGeom prst="roundRect">
            <a:avLst>
              <a:gd name="adj" fmla="val 137978"/>
            </a:avLst>
          </a:prstGeom>
          <a:solidFill>
            <a:srgbClr val="C6C6D2"/>
          </a:solidFill>
          <a:ln/>
        </p:spPr>
      </p:sp>
      <p:sp>
        <p:nvSpPr>
          <p:cNvPr id="15" name="Shape 13"/>
          <p:cNvSpPr/>
          <p:nvPr/>
        </p:nvSpPr>
        <p:spPr>
          <a:xfrm>
            <a:off x="735866" y="4223385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16" name="Text 14"/>
          <p:cNvSpPr/>
          <p:nvPr/>
        </p:nvSpPr>
        <p:spPr>
          <a:xfrm>
            <a:off x="814626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023824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Database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2023824" y="4750356"/>
            <a:ext cx="118706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 for flexible and scalable data storage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1186041" y="5732264"/>
            <a:ext cx="630793" cy="22860"/>
          </a:xfrm>
          <a:prstGeom prst="roundRect">
            <a:avLst>
              <a:gd name="adj" fmla="val 137978"/>
            </a:avLst>
          </a:prstGeom>
          <a:solidFill>
            <a:srgbClr val="C6C6D2"/>
          </a:solidFill>
          <a:ln/>
        </p:spPr>
      </p:sp>
      <p:sp>
        <p:nvSpPr>
          <p:cNvPr id="20" name="Shape 18"/>
          <p:cNvSpPr/>
          <p:nvPr/>
        </p:nvSpPr>
        <p:spPr>
          <a:xfrm>
            <a:off x="735866" y="5507236"/>
            <a:ext cx="473035" cy="473035"/>
          </a:xfrm>
          <a:prstGeom prst="roundRect">
            <a:avLst>
              <a:gd name="adj" fmla="val 6668"/>
            </a:avLst>
          </a:prstGeom>
          <a:solidFill>
            <a:srgbClr val="E0E0EC"/>
          </a:solidFill>
          <a:ln/>
        </p:spPr>
      </p:sp>
      <p:sp>
        <p:nvSpPr>
          <p:cNvPr id="21" name="Text 19"/>
          <p:cNvSpPr/>
          <p:nvPr/>
        </p:nvSpPr>
        <p:spPr>
          <a:xfrm>
            <a:off x="814626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2023824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Cloud Hosting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1844920" y="6034207"/>
            <a:ext cx="118706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&amp; Google Cloud for reliability and scalability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814626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2023824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2023824" y="7318058"/>
            <a:ext cx="118706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D70C8A9A-BEBD-4862-AF7E-7DE71D5D84C3}"/>
              </a:ext>
            </a:extLst>
          </p:cNvPr>
          <p:cNvGrpSpPr/>
          <p:nvPr/>
        </p:nvGrpSpPr>
        <p:grpSpPr>
          <a:xfrm>
            <a:off x="12841357" y="7780497"/>
            <a:ext cx="1679714" cy="350846"/>
            <a:chOff x="0" y="0"/>
            <a:chExt cx="337565" cy="113768"/>
          </a:xfrm>
        </p:grpSpPr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C13E560-B743-4CD7-AF88-C6756CCA7CEF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4FFA3EC1-DF2E-4E9C-BC18-51A4D569DA9A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089CD04-6D83-46D0-89D9-6C74F38F34A1}"/>
              </a:ext>
            </a:extLst>
          </p:cNvPr>
          <p:cNvSpPr/>
          <p:nvPr/>
        </p:nvSpPr>
        <p:spPr>
          <a:xfrm>
            <a:off x="13123465" y="7771254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A9FAC5E-9A98-4416-8B0D-943D4A380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3465" y="-324457"/>
            <a:ext cx="1707176" cy="178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0101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Step-by-Step Process</a:t>
            </a:r>
            <a:endParaRPr lang="en-US" sz="395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Planning and Requirements Gathering</a:t>
            </a:r>
            <a:endParaRPr lang="en-US" sz="20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Defined the website’s purpose : A trekking focused platform</a:t>
            </a: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Frontend Development</a:t>
            </a:r>
            <a:endParaRPr lang="en-US" sz="195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Backend Development</a:t>
            </a:r>
            <a:endParaRPr lang="en-US" sz="195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Node </a:t>
            </a:r>
            <a:r>
              <a:rPr lang="en-US" sz="1600" dirty="0" err="1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js</a:t>
            </a:r>
            <a:r>
              <a:rPr lang="en-US" sz="1600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&amp; Express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Database Integration</a:t>
            </a:r>
            <a:endParaRPr lang="en-US" sz="195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39393C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MongoDB</a:t>
            </a:r>
            <a:endParaRPr lang="en-US" sz="155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550" dirty="0"/>
          </a:p>
        </p:txBody>
      </p:sp>
      <p:grpSp>
        <p:nvGrpSpPr>
          <p:cNvPr id="18" name="Group 20">
            <a:extLst>
              <a:ext uri="{FF2B5EF4-FFF2-40B4-BE49-F238E27FC236}">
                <a16:creationId xmlns:a16="http://schemas.microsoft.com/office/drawing/2014/main" id="{8D747B7C-711D-4C7D-9EFF-E1AECB1BC3C4}"/>
              </a:ext>
            </a:extLst>
          </p:cNvPr>
          <p:cNvGrpSpPr/>
          <p:nvPr/>
        </p:nvGrpSpPr>
        <p:grpSpPr>
          <a:xfrm>
            <a:off x="12897687" y="7768625"/>
            <a:ext cx="1633347" cy="362717"/>
            <a:chOff x="0" y="0"/>
            <a:chExt cx="337565" cy="113768"/>
          </a:xfrm>
        </p:grpSpPr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DB940DAF-BC98-4DB3-825E-6420623FF082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C15123E0-2A99-4D6C-9E26-465DFADD65A2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E16BDD7-CE7C-4382-B26A-CC6EDB29FE6E}"/>
              </a:ext>
            </a:extLst>
          </p:cNvPr>
          <p:cNvSpPr/>
          <p:nvPr/>
        </p:nvSpPr>
        <p:spPr>
          <a:xfrm>
            <a:off x="13156611" y="7777711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844EC8-B9EE-4D57-9B4A-EF8B7634E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6611" y="-236841"/>
            <a:ext cx="1707176" cy="1783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EDC92A-51C5-4BDE-BBFB-A2D0C8C4A948}"/>
              </a:ext>
            </a:extLst>
          </p:cNvPr>
          <p:cNvSpPr txBox="1"/>
          <p:nvPr/>
        </p:nvSpPr>
        <p:spPr>
          <a:xfrm>
            <a:off x="1938131" y="3330297"/>
            <a:ext cx="207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HTML and CSS</a:t>
            </a:r>
            <a:endParaRPr lang="en-HK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FBE06-3950-4706-8D06-559481D12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774"/>
            <a:ext cx="14630399" cy="5612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CEEE6-F21E-4948-ABA9-F4E5C62699C8}"/>
              </a:ext>
            </a:extLst>
          </p:cNvPr>
          <p:cNvSpPr txBox="1"/>
          <p:nvPr/>
        </p:nvSpPr>
        <p:spPr>
          <a:xfrm>
            <a:off x="5546034" y="354740"/>
            <a:ext cx="318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Implementation</a:t>
            </a:r>
            <a:endParaRPr lang="en-HK" sz="28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5" name="Group 20">
            <a:extLst>
              <a:ext uri="{FF2B5EF4-FFF2-40B4-BE49-F238E27FC236}">
                <a16:creationId xmlns:a16="http://schemas.microsoft.com/office/drawing/2014/main" id="{112B7A90-4B24-412E-B9BD-2209E3160A4F}"/>
              </a:ext>
            </a:extLst>
          </p:cNvPr>
          <p:cNvGrpSpPr/>
          <p:nvPr/>
        </p:nvGrpSpPr>
        <p:grpSpPr>
          <a:xfrm>
            <a:off x="6202016" y="7052389"/>
            <a:ext cx="1898375" cy="721612"/>
            <a:chOff x="0" y="0"/>
            <a:chExt cx="337565" cy="113768"/>
          </a:xfrm>
        </p:grpSpPr>
        <p:sp>
          <p:nvSpPr>
            <p:cNvPr id="6" name="Freeform 21">
              <a:extLst>
                <a:ext uri="{FF2B5EF4-FFF2-40B4-BE49-F238E27FC236}">
                  <a16:creationId xmlns:a16="http://schemas.microsoft.com/office/drawing/2014/main" id="{6ABC684D-BC9F-4DE9-A798-96E00B24D670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DCF1B799-C16B-46B6-8344-26959B1F4A19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3418A15-4454-4D5F-BFE2-9A2C1283D438}"/>
              </a:ext>
            </a:extLst>
          </p:cNvPr>
          <p:cNvSpPr txBox="1"/>
          <p:nvPr/>
        </p:nvSpPr>
        <p:spPr>
          <a:xfrm>
            <a:off x="6420676" y="7213140"/>
            <a:ext cx="1461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Home page</a:t>
            </a:r>
            <a:endParaRPr lang="en-HK" sz="2000" b="1" dirty="0">
              <a:solidFill>
                <a:schemeClr val="bg1"/>
              </a:solidFill>
            </a:endParaRPr>
          </a:p>
        </p:txBody>
      </p:sp>
      <p:grpSp>
        <p:nvGrpSpPr>
          <p:cNvPr id="9" name="Group 20">
            <a:extLst>
              <a:ext uri="{FF2B5EF4-FFF2-40B4-BE49-F238E27FC236}">
                <a16:creationId xmlns:a16="http://schemas.microsoft.com/office/drawing/2014/main" id="{BBC8538A-118F-498C-8195-463F62A7D69B}"/>
              </a:ext>
            </a:extLst>
          </p:cNvPr>
          <p:cNvGrpSpPr/>
          <p:nvPr/>
        </p:nvGrpSpPr>
        <p:grpSpPr>
          <a:xfrm>
            <a:off x="12897687" y="7768625"/>
            <a:ext cx="1633347" cy="362717"/>
            <a:chOff x="0" y="0"/>
            <a:chExt cx="337565" cy="113768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4E2AF5F0-3D8C-4124-8D91-3031CF5F6F8C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92CD2D87-1F92-4918-A525-436EC838F757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4643B86-1260-4648-B264-6534B5EB6C9B}"/>
              </a:ext>
            </a:extLst>
          </p:cNvPr>
          <p:cNvSpPr/>
          <p:nvPr/>
        </p:nvSpPr>
        <p:spPr>
          <a:xfrm>
            <a:off x="13156611" y="7768625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87C1E8-4351-45DE-8360-4439711B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313" y="715281"/>
            <a:ext cx="1525474" cy="17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6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FBC10-5EF7-41B2-B320-3C5271E2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60964"/>
            <a:ext cx="14630399" cy="6095819"/>
          </a:xfrm>
          <a:prstGeom prst="rect">
            <a:avLst/>
          </a:prstGeom>
        </p:spPr>
      </p:pic>
      <p:grpSp>
        <p:nvGrpSpPr>
          <p:cNvPr id="4" name="Group 20">
            <a:extLst>
              <a:ext uri="{FF2B5EF4-FFF2-40B4-BE49-F238E27FC236}">
                <a16:creationId xmlns:a16="http://schemas.microsoft.com/office/drawing/2014/main" id="{A4C10BE8-60EC-45DD-9294-6A27D4F2162B}"/>
              </a:ext>
            </a:extLst>
          </p:cNvPr>
          <p:cNvGrpSpPr/>
          <p:nvPr/>
        </p:nvGrpSpPr>
        <p:grpSpPr>
          <a:xfrm>
            <a:off x="6366012" y="7364872"/>
            <a:ext cx="1898375" cy="576867"/>
            <a:chOff x="0" y="0"/>
            <a:chExt cx="337565" cy="11376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FA073F6C-459C-458B-8AC4-DC9092BBDC60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6" name="TextBox 22">
              <a:extLst>
                <a:ext uri="{FF2B5EF4-FFF2-40B4-BE49-F238E27FC236}">
                  <a16:creationId xmlns:a16="http://schemas.microsoft.com/office/drawing/2014/main" id="{16D22020-6F87-407E-B6E5-295BA02D4EA8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D679C04-5461-49D7-A86A-02DB10F217B2}"/>
              </a:ext>
            </a:extLst>
          </p:cNvPr>
          <p:cNvSpPr txBox="1"/>
          <p:nvPr/>
        </p:nvSpPr>
        <p:spPr>
          <a:xfrm>
            <a:off x="6630855" y="7453250"/>
            <a:ext cx="1368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Login Page</a:t>
            </a:r>
            <a:endParaRPr lang="en-HK" sz="2000" b="1" dirty="0">
              <a:solidFill>
                <a:schemeClr val="bg1"/>
              </a:solidFill>
            </a:endParaRPr>
          </a:p>
        </p:txBody>
      </p:sp>
      <p:grpSp>
        <p:nvGrpSpPr>
          <p:cNvPr id="9" name="Group 20">
            <a:extLst>
              <a:ext uri="{FF2B5EF4-FFF2-40B4-BE49-F238E27FC236}">
                <a16:creationId xmlns:a16="http://schemas.microsoft.com/office/drawing/2014/main" id="{6616DF5A-20B6-4C85-9B7B-30A646BF1AC3}"/>
              </a:ext>
            </a:extLst>
          </p:cNvPr>
          <p:cNvGrpSpPr/>
          <p:nvPr/>
        </p:nvGrpSpPr>
        <p:grpSpPr>
          <a:xfrm>
            <a:off x="12897687" y="7768625"/>
            <a:ext cx="1633347" cy="362717"/>
            <a:chOff x="0" y="0"/>
            <a:chExt cx="337565" cy="113768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8C9BBCC4-D532-4788-B1BD-5E0B2E0FD0A7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62884039-EE1C-4450-92C1-089F45955022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C796177-75B1-43B3-BC91-2BDAB2FDDF6C}"/>
              </a:ext>
            </a:extLst>
          </p:cNvPr>
          <p:cNvSpPr/>
          <p:nvPr/>
        </p:nvSpPr>
        <p:spPr>
          <a:xfrm>
            <a:off x="13156611" y="7768625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EA8A5E-CD0C-4B06-B9B8-DCA0845D0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611" y="542653"/>
            <a:ext cx="1707176" cy="17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7BAB0-28FB-47CB-B0C0-7014122C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4703"/>
            <a:ext cx="14630400" cy="6056144"/>
          </a:xfrm>
          <a:prstGeom prst="rect">
            <a:avLst/>
          </a:prstGeom>
        </p:spPr>
      </p:pic>
      <p:grpSp>
        <p:nvGrpSpPr>
          <p:cNvPr id="4" name="Group 20">
            <a:extLst>
              <a:ext uri="{FF2B5EF4-FFF2-40B4-BE49-F238E27FC236}">
                <a16:creationId xmlns:a16="http://schemas.microsoft.com/office/drawing/2014/main" id="{0818C24D-DBFD-4F7A-8D5B-0CC0FCEEAE68}"/>
              </a:ext>
            </a:extLst>
          </p:cNvPr>
          <p:cNvGrpSpPr/>
          <p:nvPr/>
        </p:nvGrpSpPr>
        <p:grpSpPr>
          <a:xfrm>
            <a:off x="6366012" y="7210629"/>
            <a:ext cx="1898375" cy="576867"/>
            <a:chOff x="0" y="0"/>
            <a:chExt cx="337565" cy="113768"/>
          </a:xfrm>
        </p:grpSpPr>
        <p:sp>
          <p:nvSpPr>
            <p:cNvPr id="5" name="Freeform 21">
              <a:extLst>
                <a:ext uri="{FF2B5EF4-FFF2-40B4-BE49-F238E27FC236}">
                  <a16:creationId xmlns:a16="http://schemas.microsoft.com/office/drawing/2014/main" id="{0019A714-A5E1-41D5-92CE-D7D86D6879AC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6" name="TextBox 22">
              <a:extLst>
                <a:ext uri="{FF2B5EF4-FFF2-40B4-BE49-F238E27FC236}">
                  <a16:creationId xmlns:a16="http://schemas.microsoft.com/office/drawing/2014/main" id="{B23E5685-6FC3-43C9-B146-8312745F1C1D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7A9888C-DE91-45E8-AB60-610CD26410E4}"/>
              </a:ext>
            </a:extLst>
          </p:cNvPr>
          <p:cNvSpPr txBox="1"/>
          <p:nvPr/>
        </p:nvSpPr>
        <p:spPr>
          <a:xfrm flipH="1">
            <a:off x="6540941" y="7271261"/>
            <a:ext cx="1723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Sign up page</a:t>
            </a:r>
            <a:endParaRPr lang="en-HK" sz="2000" b="1" dirty="0">
              <a:solidFill>
                <a:schemeClr val="bg1"/>
              </a:solidFill>
            </a:endParaRPr>
          </a:p>
        </p:txBody>
      </p:sp>
      <p:grpSp>
        <p:nvGrpSpPr>
          <p:cNvPr id="8" name="Group 20">
            <a:extLst>
              <a:ext uri="{FF2B5EF4-FFF2-40B4-BE49-F238E27FC236}">
                <a16:creationId xmlns:a16="http://schemas.microsoft.com/office/drawing/2014/main" id="{726A734C-7D1B-4491-838E-AC5308F1052A}"/>
              </a:ext>
            </a:extLst>
          </p:cNvPr>
          <p:cNvGrpSpPr/>
          <p:nvPr/>
        </p:nvGrpSpPr>
        <p:grpSpPr>
          <a:xfrm>
            <a:off x="12897687" y="7768625"/>
            <a:ext cx="1633347" cy="362717"/>
            <a:chOff x="0" y="0"/>
            <a:chExt cx="337565" cy="113768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68D1E3BF-4E7A-427B-AA2B-3A939D2272F2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190B0930-C28C-45AC-BA44-C6A0C9B499FF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B86C105-1519-4439-94DB-9A38DE5DB82F}"/>
              </a:ext>
            </a:extLst>
          </p:cNvPr>
          <p:cNvSpPr/>
          <p:nvPr/>
        </p:nvSpPr>
        <p:spPr>
          <a:xfrm>
            <a:off x="13156611" y="7762010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A2DD87-FA60-4E2D-985F-616FD529C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279" y="416990"/>
            <a:ext cx="1707176" cy="17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2">
            <a:extLst>
              <a:ext uri="{FF2B5EF4-FFF2-40B4-BE49-F238E27FC236}">
                <a16:creationId xmlns:a16="http://schemas.microsoft.com/office/drawing/2014/main" id="{A86202A2-E3EB-49BE-919F-1CB8AE4BBCE6}"/>
              </a:ext>
            </a:extLst>
          </p:cNvPr>
          <p:cNvSpPr/>
          <p:nvPr/>
        </p:nvSpPr>
        <p:spPr>
          <a:xfrm>
            <a:off x="0" y="-142569"/>
            <a:ext cx="14630400" cy="838210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666"/>
            </a:stretch>
          </a:blipFill>
        </p:spPr>
      </p:sp>
      <p:grpSp>
        <p:nvGrpSpPr>
          <p:cNvPr id="33" name="Group 10">
            <a:extLst>
              <a:ext uri="{FF2B5EF4-FFF2-40B4-BE49-F238E27FC236}">
                <a16:creationId xmlns:a16="http://schemas.microsoft.com/office/drawing/2014/main" id="{1505FA64-C1B7-4EFE-8DE7-D9A14DF40D26}"/>
              </a:ext>
            </a:extLst>
          </p:cNvPr>
          <p:cNvGrpSpPr/>
          <p:nvPr/>
        </p:nvGrpSpPr>
        <p:grpSpPr>
          <a:xfrm>
            <a:off x="7391821" y="-149765"/>
            <a:ext cx="7032676" cy="1762742"/>
            <a:chOff x="-128715" y="-57150"/>
            <a:chExt cx="6830983" cy="3684202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07A2B402-C37A-434B-A75F-5F4C8A965978}"/>
                </a:ext>
              </a:extLst>
            </p:cNvPr>
            <p:cNvSpPr/>
            <p:nvPr/>
          </p:nvSpPr>
          <p:spPr>
            <a:xfrm>
              <a:off x="-128715" y="2674957"/>
              <a:ext cx="6702268" cy="952095"/>
            </a:xfrm>
            <a:custGeom>
              <a:avLst/>
              <a:gdLst/>
              <a:ahLst/>
              <a:cxnLst/>
              <a:rect l="l" t="t" r="r" b="b"/>
              <a:pathLst>
                <a:path w="6702268" h="952095">
                  <a:moveTo>
                    <a:pt x="15402" y="0"/>
                  </a:moveTo>
                  <a:lnTo>
                    <a:pt x="6686866" y="0"/>
                  </a:lnTo>
                  <a:cubicBezTo>
                    <a:pt x="6695372" y="0"/>
                    <a:pt x="6702268" y="6896"/>
                    <a:pt x="6702268" y="15402"/>
                  </a:cubicBezTo>
                  <a:lnTo>
                    <a:pt x="6702268" y="936693"/>
                  </a:lnTo>
                  <a:cubicBezTo>
                    <a:pt x="6702268" y="940778"/>
                    <a:pt x="6700645" y="944695"/>
                    <a:pt x="6697756" y="947584"/>
                  </a:cubicBezTo>
                  <a:cubicBezTo>
                    <a:pt x="6694868" y="950472"/>
                    <a:pt x="6690951" y="952095"/>
                    <a:pt x="6686866" y="952095"/>
                  </a:cubicBezTo>
                  <a:lnTo>
                    <a:pt x="15402" y="952095"/>
                  </a:lnTo>
                  <a:cubicBezTo>
                    <a:pt x="11317" y="952095"/>
                    <a:pt x="7399" y="950472"/>
                    <a:pt x="4511" y="947584"/>
                  </a:cubicBezTo>
                  <a:cubicBezTo>
                    <a:pt x="1623" y="944695"/>
                    <a:pt x="0" y="940778"/>
                    <a:pt x="0" y="936693"/>
                  </a:cubicBezTo>
                  <a:lnTo>
                    <a:pt x="0" y="15402"/>
                  </a:lnTo>
                  <a:cubicBezTo>
                    <a:pt x="0" y="11317"/>
                    <a:pt x="1623" y="7399"/>
                    <a:pt x="4511" y="4511"/>
                  </a:cubicBezTo>
                  <a:cubicBezTo>
                    <a:pt x="7399" y="1623"/>
                    <a:pt x="11317" y="0"/>
                    <a:pt x="15402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9DEB911A-6085-4D4C-B748-38DEF4F94697}"/>
                </a:ext>
              </a:extLst>
            </p:cNvPr>
            <p:cNvSpPr txBox="1"/>
            <p:nvPr/>
          </p:nvSpPr>
          <p:spPr>
            <a:xfrm>
              <a:off x="0" y="-57150"/>
              <a:ext cx="6702268" cy="100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 4"/>
          <p:cNvSpPr/>
          <p:nvPr/>
        </p:nvSpPr>
        <p:spPr>
          <a:xfrm>
            <a:off x="7430131" y="11939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GB" sz="2000" b="1" dirty="0" err="1">
                <a:solidFill>
                  <a:schemeClr val="bg1"/>
                </a:solidFill>
              </a:rPr>
              <a:t>Kedarkantha</a:t>
            </a:r>
            <a:r>
              <a:rPr lang="en-GB" sz="2000" b="1" dirty="0">
                <a:solidFill>
                  <a:schemeClr val="bg1"/>
                </a:solidFill>
              </a:rPr>
              <a:t>: Steady growth, 25% booking rise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2F52D03E-5C5C-43E7-932F-39C7FA74E238}"/>
              </a:ext>
            </a:extLst>
          </p:cNvPr>
          <p:cNvGrpSpPr/>
          <p:nvPr/>
        </p:nvGrpSpPr>
        <p:grpSpPr>
          <a:xfrm>
            <a:off x="244214" y="1857801"/>
            <a:ext cx="6900161" cy="455539"/>
            <a:chOff x="0" y="0"/>
            <a:chExt cx="6702268" cy="952095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79655885-7921-4837-8492-B8EB0C06652D}"/>
                </a:ext>
              </a:extLst>
            </p:cNvPr>
            <p:cNvSpPr/>
            <p:nvPr/>
          </p:nvSpPr>
          <p:spPr>
            <a:xfrm>
              <a:off x="0" y="0"/>
              <a:ext cx="6702268" cy="952095"/>
            </a:xfrm>
            <a:custGeom>
              <a:avLst/>
              <a:gdLst/>
              <a:ahLst/>
              <a:cxnLst/>
              <a:rect l="l" t="t" r="r" b="b"/>
              <a:pathLst>
                <a:path w="6702268" h="952095">
                  <a:moveTo>
                    <a:pt x="15402" y="0"/>
                  </a:moveTo>
                  <a:lnTo>
                    <a:pt x="6686866" y="0"/>
                  </a:lnTo>
                  <a:cubicBezTo>
                    <a:pt x="6695372" y="0"/>
                    <a:pt x="6702268" y="6896"/>
                    <a:pt x="6702268" y="15402"/>
                  </a:cubicBezTo>
                  <a:lnTo>
                    <a:pt x="6702268" y="936693"/>
                  </a:lnTo>
                  <a:cubicBezTo>
                    <a:pt x="6702268" y="940778"/>
                    <a:pt x="6700645" y="944695"/>
                    <a:pt x="6697756" y="947584"/>
                  </a:cubicBezTo>
                  <a:cubicBezTo>
                    <a:pt x="6694868" y="950472"/>
                    <a:pt x="6690951" y="952095"/>
                    <a:pt x="6686866" y="952095"/>
                  </a:cubicBezTo>
                  <a:lnTo>
                    <a:pt x="15402" y="952095"/>
                  </a:lnTo>
                  <a:cubicBezTo>
                    <a:pt x="11317" y="952095"/>
                    <a:pt x="7399" y="950472"/>
                    <a:pt x="4511" y="947584"/>
                  </a:cubicBezTo>
                  <a:cubicBezTo>
                    <a:pt x="1623" y="944695"/>
                    <a:pt x="0" y="940778"/>
                    <a:pt x="0" y="936693"/>
                  </a:cubicBezTo>
                  <a:lnTo>
                    <a:pt x="0" y="15402"/>
                  </a:lnTo>
                  <a:cubicBezTo>
                    <a:pt x="0" y="11317"/>
                    <a:pt x="1623" y="7399"/>
                    <a:pt x="4511" y="4511"/>
                  </a:cubicBezTo>
                  <a:cubicBezTo>
                    <a:pt x="7399" y="1623"/>
                    <a:pt x="11317" y="0"/>
                    <a:pt x="15402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12E4AEE2-D9E3-4D69-9FB4-3D84AD0AA8D0}"/>
                </a:ext>
              </a:extLst>
            </p:cNvPr>
            <p:cNvSpPr txBox="1"/>
            <p:nvPr/>
          </p:nvSpPr>
          <p:spPr>
            <a:xfrm>
              <a:off x="0" y="-57150"/>
              <a:ext cx="6702268" cy="100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 0"/>
          <p:cNvSpPr/>
          <p:nvPr/>
        </p:nvSpPr>
        <p:spPr>
          <a:xfrm>
            <a:off x="3862328" y="136732"/>
            <a:ext cx="8076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Destination </a:t>
            </a:r>
            <a:r>
              <a:rPr lang="en-US" sz="4450" b="1" dirty="0" err="1">
                <a:solidFill>
                  <a:srgbClr val="101014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performence</a:t>
            </a:r>
            <a:endParaRPr lang="en-US" sz="445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172959" y="37186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93776" y="1872068"/>
            <a:ext cx="680103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GB" b="1" dirty="0" err="1">
                <a:solidFill>
                  <a:schemeClr val="bg1"/>
                </a:solidFill>
              </a:rPr>
              <a:t>Leh</a:t>
            </a:r>
            <a:r>
              <a:rPr lang="en-GB" b="1" dirty="0">
                <a:solidFill>
                  <a:schemeClr val="bg1"/>
                </a:solidFill>
              </a:rPr>
              <a:t>-Ladakh</a:t>
            </a:r>
            <a:r>
              <a:rPr lang="en-GB" sz="1600" b="1" dirty="0">
                <a:solidFill>
                  <a:schemeClr val="bg1"/>
                </a:solidFill>
              </a:rPr>
              <a:t>: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chemeClr val="bg1"/>
                </a:solidFill>
              </a:rPr>
              <a:t>Top destination, 45% bookings, high return </a:t>
            </a:r>
            <a:r>
              <a:rPr lang="en-GB" sz="2000" b="1" dirty="0">
                <a:solidFill>
                  <a:schemeClr val="bg1"/>
                </a:solidFill>
              </a:rPr>
              <a:t>visitors</a:t>
            </a:r>
            <a:endParaRPr lang="en-GB" sz="1600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ECE2436E-798B-4016-9F31-571475E56C3A}"/>
              </a:ext>
            </a:extLst>
          </p:cNvPr>
          <p:cNvSpPr/>
          <p:nvPr/>
        </p:nvSpPr>
        <p:spPr>
          <a:xfrm>
            <a:off x="3862328" y="38897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  <a:buSzPct val="100000"/>
            </a:pPr>
            <a:r>
              <a:rPr lang="en-HK" sz="44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Key Results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E06BA18E-4158-45AE-8777-4621E23EC292}"/>
              </a:ext>
            </a:extLst>
          </p:cNvPr>
          <p:cNvGrpSpPr/>
          <p:nvPr/>
        </p:nvGrpSpPr>
        <p:grpSpPr>
          <a:xfrm>
            <a:off x="244214" y="1161287"/>
            <a:ext cx="6900161" cy="455539"/>
            <a:chOff x="0" y="0"/>
            <a:chExt cx="6702268" cy="952095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D9E94471-ABF2-48E9-921C-0C5DB5EF0168}"/>
                </a:ext>
              </a:extLst>
            </p:cNvPr>
            <p:cNvSpPr/>
            <p:nvPr/>
          </p:nvSpPr>
          <p:spPr>
            <a:xfrm>
              <a:off x="0" y="0"/>
              <a:ext cx="6702268" cy="952095"/>
            </a:xfrm>
            <a:custGeom>
              <a:avLst/>
              <a:gdLst/>
              <a:ahLst/>
              <a:cxnLst/>
              <a:rect l="l" t="t" r="r" b="b"/>
              <a:pathLst>
                <a:path w="6702268" h="952095">
                  <a:moveTo>
                    <a:pt x="15402" y="0"/>
                  </a:moveTo>
                  <a:lnTo>
                    <a:pt x="6686866" y="0"/>
                  </a:lnTo>
                  <a:cubicBezTo>
                    <a:pt x="6695372" y="0"/>
                    <a:pt x="6702268" y="6896"/>
                    <a:pt x="6702268" y="15402"/>
                  </a:cubicBezTo>
                  <a:lnTo>
                    <a:pt x="6702268" y="936693"/>
                  </a:lnTo>
                  <a:cubicBezTo>
                    <a:pt x="6702268" y="940778"/>
                    <a:pt x="6700645" y="944695"/>
                    <a:pt x="6697756" y="947584"/>
                  </a:cubicBezTo>
                  <a:cubicBezTo>
                    <a:pt x="6694868" y="950472"/>
                    <a:pt x="6690951" y="952095"/>
                    <a:pt x="6686866" y="952095"/>
                  </a:cubicBezTo>
                  <a:lnTo>
                    <a:pt x="15402" y="952095"/>
                  </a:lnTo>
                  <a:cubicBezTo>
                    <a:pt x="11317" y="952095"/>
                    <a:pt x="7399" y="950472"/>
                    <a:pt x="4511" y="947584"/>
                  </a:cubicBezTo>
                  <a:cubicBezTo>
                    <a:pt x="1623" y="944695"/>
                    <a:pt x="0" y="940778"/>
                    <a:pt x="0" y="936693"/>
                  </a:cubicBezTo>
                  <a:lnTo>
                    <a:pt x="0" y="15402"/>
                  </a:lnTo>
                  <a:cubicBezTo>
                    <a:pt x="0" y="11317"/>
                    <a:pt x="1623" y="7399"/>
                    <a:pt x="4511" y="4511"/>
                  </a:cubicBezTo>
                  <a:cubicBezTo>
                    <a:pt x="7399" y="1623"/>
                    <a:pt x="11317" y="0"/>
                    <a:pt x="15402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BD3DAD74-E3E5-4871-BA88-50392F36769B}"/>
                </a:ext>
              </a:extLst>
            </p:cNvPr>
            <p:cNvSpPr txBox="1"/>
            <p:nvPr/>
          </p:nvSpPr>
          <p:spPr>
            <a:xfrm>
              <a:off x="0" y="-57150"/>
              <a:ext cx="6702268" cy="100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87AA948-2A8E-4D4B-8E33-AC6C728377D8}"/>
              </a:ext>
            </a:extLst>
          </p:cNvPr>
          <p:cNvSpPr/>
          <p:nvPr/>
        </p:nvSpPr>
        <p:spPr>
          <a:xfrm>
            <a:off x="166372" y="1165424"/>
            <a:ext cx="7116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  </a:t>
            </a:r>
            <a:r>
              <a:rPr lang="en-GB" sz="2000" b="1" dirty="0" err="1">
                <a:solidFill>
                  <a:schemeClr val="bg1"/>
                </a:solidFill>
                <a:ea typeface="Open Sans" panose="020B0604020202020204" charset="0"/>
                <a:cs typeface="Open Sans" panose="020B0604020202020204" charset="0"/>
              </a:rPr>
              <a:t>Chandratala</a:t>
            </a:r>
            <a:r>
              <a:rPr lang="en-GB" b="1" dirty="0">
                <a:solidFill>
                  <a:schemeClr val="bg1"/>
                </a:solidFill>
                <a:ea typeface="Open Sans" panose="020B0604020202020204" charset="0"/>
                <a:cs typeface="Open Sans" panose="020B0604020202020204" charset="0"/>
              </a:rPr>
              <a:t> Lake</a:t>
            </a:r>
            <a:r>
              <a:rPr lang="en-GB" dirty="0">
                <a:solidFill>
                  <a:schemeClr val="bg1"/>
                </a:solidFill>
                <a:ea typeface="Open Sans" panose="020B0604020202020204" charset="0"/>
                <a:cs typeface="Open Sans" panose="020B0604020202020204" charset="0"/>
              </a:rPr>
              <a:t>: </a:t>
            </a:r>
            <a:r>
              <a:rPr lang="en-GB" b="1" dirty="0">
                <a:solidFill>
                  <a:schemeClr val="bg1"/>
                </a:solidFill>
                <a:ea typeface="Open Sans" panose="020B0604020202020204" charset="0"/>
                <a:cs typeface="Open Sans" panose="020B0604020202020204" charset="0"/>
              </a:rPr>
              <a:t>30% increase in bookings, 20% higher engagement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972BFCF5-3792-465D-8ECE-09B9211D5300}"/>
              </a:ext>
            </a:extLst>
          </p:cNvPr>
          <p:cNvGrpSpPr/>
          <p:nvPr/>
        </p:nvGrpSpPr>
        <p:grpSpPr>
          <a:xfrm>
            <a:off x="244213" y="2543132"/>
            <a:ext cx="6900161" cy="455539"/>
            <a:chOff x="0" y="0"/>
            <a:chExt cx="6702268" cy="952095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95445031-59AF-438D-91F8-2C8F533634EA}"/>
                </a:ext>
              </a:extLst>
            </p:cNvPr>
            <p:cNvSpPr/>
            <p:nvPr/>
          </p:nvSpPr>
          <p:spPr>
            <a:xfrm>
              <a:off x="0" y="0"/>
              <a:ext cx="6702268" cy="952095"/>
            </a:xfrm>
            <a:custGeom>
              <a:avLst/>
              <a:gdLst/>
              <a:ahLst/>
              <a:cxnLst/>
              <a:rect l="l" t="t" r="r" b="b"/>
              <a:pathLst>
                <a:path w="6702268" h="952095">
                  <a:moveTo>
                    <a:pt x="15402" y="0"/>
                  </a:moveTo>
                  <a:lnTo>
                    <a:pt x="6686866" y="0"/>
                  </a:lnTo>
                  <a:cubicBezTo>
                    <a:pt x="6695372" y="0"/>
                    <a:pt x="6702268" y="6896"/>
                    <a:pt x="6702268" y="15402"/>
                  </a:cubicBezTo>
                  <a:lnTo>
                    <a:pt x="6702268" y="936693"/>
                  </a:lnTo>
                  <a:cubicBezTo>
                    <a:pt x="6702268" y="940778"/>
                    <a:pt x="6700645" y="944695"/>
                    <a:pt x="6697756" y="947584"/>
                  </a:cubicBezTo>
                  <a:cubicBezTo>
                    <a:pt x="6694868" y="950472"/>
                    <a:pt x="6690951" y="952095"/>
                    <a:pt x="6686866" y="952095"/>
                  </a:cubicBezTo>
                  <a:lnTo>
                    <a:pt x="15402" y="952095"/>
                  </a:lnTo>
                  <a:cubicBezTo>
                    <a:pt x="11317" y="952095"/>
                    <a:pt x="7399" y="950472"/>
                    <a:pt x="4511" y="947584"/>
                  </a:cubicBezTo>
                  <a:cubicBezTo>
                    <a:pt x="1623" y="944695"/>
                    <a:pt x="0" y="940778"/>
                    <a:pt x="0" y="936693"/>
                  </a:cubicBezTo>
                  <a:lnTo>
                    <a:pt x="0" y="15402"/>
                  </a:lnTo>
                  <a:cubicBezTo>
                    <a:pt x="0" y="11317"/>
                    <a:pt x="1623" y="7399"/>
                    <a:pt x="4511" y="4511"/>
                  </a:cubicBezTo>
                  <a:cubicBezTo>
                    <a:pt x="7399" y="1623"/>
                    <a:pt x="11317" y="0"/>
                    <a:pt x="15402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833A354F-DD81-40D2-91F5-4964B524BB49}"/>
                </a:ext>
              </a:extLst>
            </p:cNvPr>
            <p:cNvSpPr txBox="1"/>
            <p:nvPr/>
          </p:nvSpPr>
          <p:spPr>
            <a:xfrm>
              <a:off x="0" y="-57150"/>
              <a:ext cx="6702268" cy="100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 3"/>
          <p:cNvSpPr/>
          <p:nvPr/>
        </p:nvSpPr>
        <p:spPr>
          <a:xfrm>
            <a:off x="244215" y="2560711"/>
            <a:ext cx="6572433" cy="58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Valley of Flowers: 15% increase in interest, 7% bookings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grpSp>
        <p:nvGrpSpPr>
          <p:cNvPr id="36" name="Group 10">
            <a:extLst>
              <a:ext uri="{FF2B5EF4-FFF2-40B4-BE49-F238E27FC236}">
                <a16:creationId xmlns:a16="http://schemas.microsoft.com/office/drawing/2014/main" id="{435CC37B-2491-41F4-8A7E-8B1D1507C867}"/>
              </a:ext>
            </a:extLst>
          </p:cNvPr>
          <p:cNvGrpSpPr/>
          <p:nvPr/>
        </p:nvGrpSpPr>
        <p:grpSpPr>
          <a:xfrm>
            <a:off x="7391821" y="1906994"/>
            <a:ext cx="6900161" cy="455539"/>
            <a:chOff x="0" y="0"/>
            <a:chExt cx="6702268" cy="952095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2410847E-6FEB-4BF6-9DC3-43BB46A508CF}"/>
                </a:ext>
              </a:extLst>
            </p:cNvPr>
            <p:cNvSpPr/>
            <p:nvPr/>
          </p:nvSpPr>
          <p:spPr>
            <a:xfrm>
              <a:off x="0" y="0"/>
              <a:ext cx="6702268" cy="952095"/>
            </a:xfrm>
            <a:custGeom>
              <a:avLst/>
              <a:gdLst/>
              <a:ahLst/>
              <a:cxnLst/>
              <a:rect l="l" t="t" r="r" b="b"/>
              <a:pathLst>
                <a:path w="6702268" h="952095">
                  <a:moveTo>
                    <a:pt x="15402" y="0"/>
                  </a:moveTo>
                  <a:lnTo>
                    <a:pt x="6686866" y="0"/>
                  </a:lnTo>
                  <a:cubicBezTo>
                    <a:pt x="6695372" y="0"/>
                    <a:pt x="6702268" y="6896"/>
                    <a:pt x="6702268" y="15402"/>
                  </a:cubicBezTo>
                  <a:lnTo>
                    <a:pt x="6702268" y="936693"/>
                  </a:lnTo>
                  <a:cubicBezTo>
                    <a:pt x="6702268" y="940778"/>
                    <a:pt x="6700645" y="944695"/>
                    <a:pt x="6697756" y="947584"/>
                  </a:cubicBezTo>
                  <a:cubicBezTo>
                    <a:pt x="6694868" y="950472"/>
                    <a:pt x="6690951" y="952095"/>
                    <a:pt x="6686866" y="952095"/>
                  </a:cubicBezTo>
                  <a:lnTo>
                    <a:pt x="15402" y="952095"/>
                  </a:lnTo>
                  <a:cubicBezTo>
                    <a:pt x="11317" y="952095"/>
                    <a:pt x="7399" y="950472"/>
                    <a:pt x="4511" y="947584"/>
                  </a:cubicBezTo>
                  <a:cubicBezTo>
                    <a:pt x="1623" y="944695"/>
                    <a:pt x="0" y="940778"/>
                    <a:pt x="0" y="936693"/>
                  </a:cubicBezTo>
                  <a:lnTo>
                    <a:pt x="0" y="15402"/>
                  </a:lnTo>
                  <a:cubicBezTo>
                    <a:pt x="0" y="11317"/>
                    <a:pt x="1623" y="7399"/>
                    <a:pt x="4511" y="4511"/>
                  </a:cubicBezTo>
                  <a:cubicBezTo>
                    <a:pt x="7399" y="1623"/>
                    <a:pt x="11317" y="0"/>
                    <a:pt x="15402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62AFA40B-C59A-41F6-832A-F95EC753ABAD}"/>
                </a:ext>
              </a:extLst>
            </p:cNvPr>
            <p:cNvSpPr txBox="1"/>
            <p:nvPr/>
          </p:nvSpPr>
          <p:spPr>
            <a:xfrm>
              <a:off x="0" y="-57150"/>
              <a:ext cx="6702268" cy="100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 5"/>
          <p:cNvSpPr/>
          <p:nvPr/>
        </p:nvSpPr>
        <p:spPr>
          <a:xfrm>
            <a:off x="7430131" y="19281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Tx/>
              <a:buChar char="•"/>
            </a:pPr>
            <a:r>
              <a:rPr lang="en-GB" sz="2000" b="1" dirty="0">
                <a:solidFill>
                  <a:schemeClr val="bg1"/>
                </a:solidFill>
              </a:rPr>
              <a:t>Nandi Hill</a:t>
            </a:r>
            <a:r>
              <a:rPr lang="en-GB" sz="2800" b="1" dirty="0">
                <a:solidFill>
                  <a:schemeClr val="bg1"/>
                </a:solidFill>
              </a:rPr>
              <a:t>s</a:t>
            </a:r>
            <a:r>
              <a:rPr lang="en-GB" b="1" dirty="0">
                <a:solidFill>
                  <a:schemeClr val="bg1"/>
                </a:solidFill>
              </a:rPr>
              <a:t>: </a:t>
            </a:r>
            <a:r>
              <a:rPr lang="en-GB" sz="2000" b="1" dirty="0">
                <a:solidFill>
                  <a:schemeClr val="bg1"/>
                </a:solidFill>
              </a:rPr>
              <a:t>High traffic, low bookings, marketing opportunity</a:t>
            </a:r>
            <a:endParaRPr lang="en-GB" b="1" dirty="0">
              <a:solidFill>
                <a:schemeClr val="bg1"/>
              </a:solidFill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39" name="Shape 2">
            <a:extLst>
              <a:ext uri="{FF2B5EF4-FFF2-40B4-BE49-F238E27FC236}">
                <a16:creationId xmlns:a16="http://schemas.microsoft.com/office/drawing/2014/main" id="{F6B566C7-82DF-4F54-9BD7-A38730D15B7C}"/>
              </a:ext>
            </a:extLst>
          </p:cNvPr>
          <p:cNvSpPr/>
          <p:nvPr/>
        </p:nvSpPr>
        <p:spPr>
          <a:xfrm>
            <a:off x="594085" y="5171488"/>
            <a:ext cx="12902327" cy="30480"/>
          </a:xfrm>
          <a:prstGeom prst="roundRect">
            <a:avLst>
              <a:gd name="adj" fmla="val 340200"/>
            </a:avLst>
          </a:prstGeom>
          <a:solidFill>
            <a:srgbClr val="C0C1D7"/>
          </a:solidFill>
          <a:ln/>
        </p:spPr>
      </p:sp>
      <p:sp>
        <p:nvSpPr>
          <p:cNvPr id="40" name="Shape 3">
            <a:extLst>
              <a:ext uri="{FF2B5EF4-FFF2-40B4-BE49-F238E27FC236}">
                <a16:creationId xmlns:a16="http://schemas.microsoft.com/office/drawing/2014/main" id="{AD45E6FA-9EAA-4BFE-9363-91C8BE099CEC}"/>
              </a:ext>
            </a:extLst>
          </p:cNvPr>
          <p:cNvSpPr/>
          <p:nvPr/>
        </p:nvSpPr>
        <p:spPr>
          <a:xfrm>
            <a:off x="2386468" y="487615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pPr algn="ctr"/>
            <a:r>
              <a:rPr lang="en-GB" sz="2400" dirty="0"/>
              <a:t>1</a:t>
            </a:r>
            <a:endParaRPr lang="en-HK" sz="2400" dirty="0"/>
          </a:p>
        </p:txBody>
      </p:sp>
      <p:sp>
        <p:nvSpPr>
          <p:cNvPr id="41" name="Shape 3">
            <a:extLst>
              <a:ext uri="{FF2B5EF4-FFF2-40B4-BE49-F238E27FC236}">
                <a16:creationId xmlns:a16="http://schemas.microsoft.com/office/drawing/2014/main" id="{F1657E86-9E02-429A-86A4-139B67B10094}"/>
              </a:ext>
            </a:extLst>
          </p:cNvPr>
          <p:cNvSpPr/>
          <p:nvPr/>
        </p:nvSpPr>
        <p:spPr>
          <a:xfrm>
            <a:off x="6692235" y="489248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pPr algn="ctr"/>
            <a:r>
              <a:rPr lang="en-GB" sz="2400" dirty="0"/>
              <a:t>2</a:t>
            </a:r>
            <a:endParaRPr lang="en-HK" sz="2400" dirty="0"/>
          </a:p>
        </p:txBody>
      </p:sp>
      <p:sp>
        <p:nvSpPr>
          <p:cNvPr id="42" name="Shape 3">
            <a:extLst>
              <a:ext uri="{FF2B5EF4-FFF2-40B4-BE49-F238E27FC236}">
                <a16:creationId xmlns:a16="http://schemas.microsoft.com/office/drawing/2014/main" id="{620FED51-FAF6-4F08-9AAD-836C576B4AE8}"/>
              </a:ext>
            </a:extLst>
          </p:cNvPr>
          <p:cNvSpPr/>
          <p:nvPr/>
        </p:nvSpPr>
        <p:spPr>
          <a:xfrm>
            <a:off x="10974416" y="487615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15240">
            <a:solidFill>
              <a:srgbClr val="C0C1D7"/>
            </a:solidFill>
            <a:prstDash val="solid"/>
          </a:ln>
        </p:spPr>
        <p:txBody>
          <a:bodyPr/>
          <a:lstStyle/>
          <a:p>
            <a:pPr algn="ctr"/>
            <a:r>
              <a:rPr lang="en-GB" sz="2400" dirty="0"/>
              <a:t>3</a:t>
            </a:r>
            <a:endParaRPr lang="en-HK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BE2E17-C1E5-4E59-909A-AAFD5473E0EC}"/>
              </a:ext>
            </a:extLst>
          </p:cNvPr>
          <p:cNvSpPr txBox="1"/>
          <p:nvPr/>
        </p:nvSpPr>
        <p:spPr>
          <a:xfrm>
            <a:off x="1713396" y="6013616"/>
            <a:ext cx="2308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40% overall traffic growth last quarter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60F0A4-413C-43F1-A27B-BC8367244D52}"/>
              </a:ext>
            </a:extLst>
          </p:cNvPr>
          <p:cNvSpPr txBox="1"/>
          <p:nvPr/>
        </p:nvSpPr>
        <p:spPr>
          <a:xfrm>
            <a:off x="6037848" y="5875116"/>
            <a:ext cx="2474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Mobile bookings up 60%, needs mobile optimization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ED84DC-CBCB-4A69-B3B9-B04DB711785E}"/>
              </a:ext>
            </a:extLst>
          </p:cNvPr>
          <p:cNvSpPr txBox="1"/>
          <p:nvPr/>
        </p:nvSpPr>
        <p:spPr>
          <a:xfrm>
            <a:off x="10404267" y="5852345"/>
            <a:ext cx="1854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Users want more detailed travel guides</a:t>
            </a:r>
          </a:p>
        </p:txBody>
      </p:sp>
      <p:grpSp>
        <p:nvGrpSpPr>
          <p:cNvPr id="48" name="Group 20">
            <a:extLst>
              <a:ext uri="{FF2B5EF4-FFF2-40B4-BE49-F238E27FC236}">
                <a16:creationId xmlns:a16="http://schemas.microsoft.com/office/drawing/2014/main" id="{F1E945AF-4E47-40CE-8B03-139ED3E15B95}"/>
              </a:ext>
            </a:extLst>
          </p:cNvPr>
          <p:cNvGrpSpPr/>
          <p:nvPr/>
        </p:nvGrpSpPr>
        <p:grpSpPr>
          <a:xfrm>
            <a:off x="12897687" y="7768625"/>
            <a:ext cx="1633347" cy="362717"/>
            <a:chOff x="0" y="0"/>
            <a:chExt cx="337565" cy="113768"/>
          </a:xfrm>
        </p:grpSpPr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1BA02C1F-063C-46B4-803D-BFCA97E0C8F5}"/>
                </a:ext>
              </a:extLst>
            </p:cNvPr>
            <p:cNvSpPr/>
            <p:nvPr/>
          </p:nvSpPr>
          <p:spPr>
            <a:xfrm>
              <a:off x="0" y="0"/>
              <a:ext cx="337565" cy="113768"/>
            </a:xfrm>
            <a:custGeom>
              <a:avLst/>
              <a:gdLst/>
              <a:ahLst/>
              <a:cxnLst/>
              <a:rect l="l" t="t" r="r" b="b"/>
              <a:pathLst>
                <a:path w="337565" h="113768">
                  <a:moveTo>
                    <a:pt x="56884" y="0"/>
                  </a:moveTo>
                  <a:lnTo>
                    <a:pt x="280681" y="0"/>
                  </a:lnTo>
                  <a:cubicBezTo>
                    <a:pt x="295767" y="0"/>
                    <a:pt x="310236" y="5993"/>
                    <a:pt x="320904" y="16661"/>
                  </a:cubicBezTo>
                  <a:cubicBezTo>
                    <a:pt x="331572" y="27329"/>
                    <a:pt x="337565" y="41797"/>
                    <a:pt x="337565" y="56884"/>
                  </a:cubicBezTo>
                  <a:lnTo>
                    <a:pt x="337565" y="56884"/>
                  </a:lnTo>
                  <a:cubicBezTo>
                    <a:pt x="337565" y="88300"/>
                    <a:pt x="312097" y="113768"/>
                    <a:pt x="280681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00173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HK" dirty="0"/>
            </a:p>
          </p:txBody>
        </p:sp>
        <p:sp>
          <p:nvSpPr>
            <p:cNvPr id="50" name="TextBox 22">
              <a:extLst>
                <a:ext uri="{FF2B5EF4-FFF2-40B4-BE49-F238E27FC236}">
                  <a16:creationId xmlns:a16="http://schemas.microsoft.com/office/drawing/2014/main" id="{5DFDC6DB-E368-4094-ABF1-F01290D4134C}"/>
                </a:ext>
              </a:extLst>
            </p:cNvPr>
            <p:cNvSpPr txBox="1"/>
            <p:nvPr/>
          </p:nvSpPr>
          <p:spPr>
            <a:xfrm>
              <a:off x="0" y="-57150"/>
              <a:ext cx="337565" cy="170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BCA2099D-0198-4A61-9D5B-BE80D8FE9063}"/>
              </a:ext>
            </a:extLst>
          </p:cNvPr>
          <p:cNvSpPr/>
          <p:nvPr/>
        </p:nvSpPr>
        <p:spPr>
          <a:xfrm>
            <a:off x="13156611" y="7768625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b="1" dirty="0">
                <a:solidFill>
                  <a:schemeClr val="bg1"/>
                </a:solidFill>
              </a:rPr>
              <a:t>TREKOGO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45D1BC2-CA2E-4FA9-B2E0-6CFE4FC9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2046" y="-484500"/>
            <a:ext cx="1707176" cy="1783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610</Words>
  <Application>Microsoft Office PowerPoint</Application>
  <PresentationFormat>Custom</PresentationFormat>
  <Paragraphs>130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Open Sans Medium</vt:lpstr>
      <vt:lpstr>Palatino Linotype</vt:lpstr>
      <vt:lpstr>Open Sans</vt:lpstr>
      <vt:lpstr>Baskerville Old Face</vt:lpstr>
      <vt:lpstr>Playfair Display Bold</vt:lpstr>
      <vt:lpstr>Poppins</vt:lpstr>
      <vt:lpstr>Mukta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70</cp:revision>
  <dcterms:created xsi:type="dcterms:W3CDTF">2025-05-05T07:45:31Z</dcterms:created>
  <dcterms:modified xsi:type="dcterms:W3CDTF">2025-05-07T07:57:25Z</dcterms:modified>
</cp:coreProperties>
</file>